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7"/>
  </p:notesMasterIdLst>
  <p:sldIdLst>
    <p:sldId id="257" r:id="rId2"/>
    <p:sldId id="258" r:id="rId3"/>
    <p:sldId id="259" r:id="rId4"/>
    <p:sldId id="256" r:id="rId5"/>
    <p:sldId id="260" r:id="rId6"/>
  </p:sldIdLst>
  <p:sldSz cx="21599525" cy="8640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478"/>
    <a:srgbClr val="6000D3"/>
    <a:srgbClr val="FCEECA"/>
    <a:srgbClr val="FCEFCF"/>
    <a:srgbClr val="FCF4E0"/>
    <a:srgbClr val="FFF7E4"/>
    <a:srgbClr val="FDF9F1"/>
    <a:srgbClr val="F8F6FD"/>
    <a:srgbClr val="FAF6EE"/>
    <a:srgbClr val="E3DD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05"/>
    <p:restoredTop sz="95409"/>
  </p:normalViewPr>
  <p:slideViewPr>
    <p:cSldViewPr snapToGrid="0">
      <p:cViewPr varScale="1">
        <p:scale>
          <a:sx n="98" d="100"/>
          <a:sy n="98" d="100"/>
        </p:scale>
        <p:origin x="224" y="808"/>
      </p:cViewPr>
      <p:guideLst/>
    </p:cSldViewPr>
  </p:slid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51055B-B42F-DF40-9BC6-9AB5400CF62A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427038" y="1143000"/>
            <a:ext cx="771207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35E2B-3FE8-1B46-BF9F-F24486E83E06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49065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1pPr>
    <a:lvl2pPr marL="639334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2pPr>
    <a:lvl3pPr marL="1278667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3pPr>
    <a:lvl4pPr marL="1918001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4pPr>
    <a:lvl5pPr marL="2557333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5pPr>
    <a:lvl6pPr marL="3196668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6pPr>
    <a:lvl7pPr marL="3836002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7pPr>
    <a:lvl8pPr marL="4475334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8pPr>
    <a:lvl9pPr marL="5114668" algn="l" defTabSz="1278667" rtl="0" eaLnBrk="1" latinLnBrk="0" hangingPunct="1">
      <a:defRPr sz="167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7038" y="1143000"/>
            <a:ext cx="7712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35E2B-3FE8-1B46-BF9F-F24486E83E06}" type="slidenum">
              <a:rPr lang="en-CN" smtClean="0"/>
              <a:t>1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27816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7038" y="1143000"/>
            <a:ext cx="7712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35E2B-3FE8-1B46-BF9F-F24486E83E06}" type="slidenum">
              <a:rPr lang="en-CN" smtClean="0"/>
              <a:t>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23311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35E2B-3FE8-1B46-BF9F-F24486E83E06}" type="slidenum">
              <a:rPr lang="en-CN" smtClean="0"/>
              <a:t>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204316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27038" y="1143000"/>
            <a:ext cx="771207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35E2B-3FE8-1B46-BF9F-F24486E83E06}" type="slidenum">
              <a:rPr lang="en-CN" smtClean="0"/>
              <a:t>4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963812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D35E2B-3FE8-1B46-BF9F-F24486E83E06}" type="slidenum">
              <a:rPr lang="en-CN" smtClean="0"/>
              <a:t>5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49047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9941" y="1414125"/>
            <a:ext cx="16199644" cy="3008266"/>
          </a:xfrm>
        </p:spPr>
        <p:txBody>
          <a:bodyPr anchor="b"/>
          <a:lstStyle>
            <a:lvl1pPr algn="ctr"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9941" y="4538401"/>
            <a:ext cx="16199644" cy="2086184"/>
          </a:xfrm>
        </p:spPr>
        <p:txBody>
          <a:bodyPr/>
          <a:lstStyle>
            <a:lvl1pPr marL="0" indent="0" algn="ctr">
              <a:buNone/>
              <a:defRPr sz="3024"/>
            </a:lvl1pPr>
            <a:lvl2pPr marL="576072" indent="0" algn="ctr">
              <a:buNone/>
              <a:defRPr sz="2520"/>
            </a:lvl2pPr>
            <a:lvl3pPr marL="1152144" indent="0" algn="ctr">
              <a:buNone/>
              <a:defRPr sz="2268"/>
            </a:lvl3pPr>
            <a:lvl4pPr marL="1728216" indent="0" algn="ctr">
              <a:buNone/>
              <a:defRPr sz="2016"/>
            </a:lvl4pPr>
            <a:lvl5pPr marL="2304288" indent="0" algn="ctr">
              <a:buNone/>
              <a:defRPr sz="2016"/>
            </a:lvl5pPr>
            <a:lvl6pPr marL="2880360" indent="0" algn="ctr">
              <a:buNone/>
              <a:defRPr sz="2016"/>
            </a:lvl6pPr>
            <a:lvl7pPr marL="3456432" indent="0" algn="ctr">
              <a:buNone/>
              <a:defRPr sz="2016"/>
            </a:lvl7pPr>
            <a:lvl8pPr marL="4032504" indent="0" algn="ctr">
              <a:buNone/>
              <a:defRPr sz="2016"/>
            </a:lvl8pPr>
            <a:lvl9pPr marL="4608576" indent="0" algn="ctr">
              <a:buNone/>
              <a:defRPr sz="201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6585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09447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57160" y="460041"/>
            <a:ext cx="4657398" cy="732264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967" y="460041"/>
            <a:ext cx="13702199" cy="732264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02834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3310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3718" y="2154191"/>
            <a:ext cx="18629590" cy="3594317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3718" y="5782512"/>
            <a:ext cx="18629590" cy="1890166"/>
          </a:xfrm>
        </p:spPr>
        <p:txBody>
          <a:bodyPr/>
          <a:lstStyle>
            <a:lvl1pPr marL="0" indent="0">
              <a:buNone/>
              <a:defRPr sz="3024">
                <a:solidFill>
                  <a:schemeClr val="tx1">
                    <a:tint val="82000"/>
                  </a:schemeClr>
                </a:solidFill>
              </a:defRPr>
            </a:lvl1pPr>
            <a:lvl2pPr marL="576072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2pPr>
            <a:lvl3pPr marL="1152144" indent="0">
              <a:buNone/>
              <a:defRPr sz="2268">
                <a:solidFill>
                  <a:schemeClr val="tx1">
                    <a:tint val="82000"/>
                  </a:schemeClr>
                </a:solidFill>
              </a:defRPr>
            </a:lvl3pPr>
            <a:lvl4pPr marL="1728216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4pPr>
            <a:lvl5pPr marL="2304288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5pPr>
            <a:lvl6pPr marL="2880360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6pPr>
            <a:lvl7pPr marL="3456432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7pPr>
            <a:lvl8pPr marL="4032504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8pPr>
            <a:lvl9pPr marL="4608576" indent="0">
              <a:buNone/>
              <a:defRPr sz="2016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09852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967" y="2300203"/>
            <a:ext cx="9179798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34760" y="2300203"/>
            <a:ext cx="9179798" cy="54824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370787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1" y="460041"/>
            <a:ext cx="18629590" cy="16701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7781" y="2118188"/>
            <a:ext cx="9137611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7781" y="3156278"/>
            <a:ext cx="9137611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34760" y="2118188"/>
            <a:ext cx="9182611" cy="1038091"/>
          </a:xfrm>
        </p:spPr>
        <p:txBody>
          <a:bodyPr anchor="b"/>
          <a:lstStyle>
            <a:lvl1pPr marL="0" indent="0">
              <a:buNone/>
              <a:defRPr sz="3024" b="1"/>
            </a:lvl1pPr>
            <a:lvl2pPr marL="576072" indent="0">
              <a:buNone/>
              <a:defRPr sz="2520" b="1"/>
            </a:lvl2pPr>
            <a:lvl3pPr marL="1152144" indent="0">
              <a:buNone/>
              <a:defRPr sz="2268" b="1"/>
            </a:lvl3pPr>
            <a:lvl4pPr marL="1728216" indent="0">
              <a:buNone/>
              <a:defRPr sz="2016" b="1"/>
            </a:lvl4pPr>
            <a:lvl5pPr marL="2304288" indent="0">
              <a:buNone/>
              <a:defRPr sz="2016" b="1"/>
            </a:lvl5pPr>
            <a:lvl6pPr marL="2880360" indent="0">
              <a:buNone/>
              <a:defRPr sz="2016" b="1"/>
            </a:lvl6pPr>
            <a:lvl7pPr marL="3456432" indent="0">
              <a:buNone/>
              <a:defRPr sz="2016" b="1"/>
            </a:lvl7pPr>
            <a:lvl8pPr marL="4032504" indent="0">
              <a:buNone/>
              <a:defRPr sz="2016" b="1"/>
            </a:lvl8pPr>
            <a:lvl9pPr marL="4608576" indent="0">
              <a:buNone/>
              <a:defRPr sz="201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34760" y="3156278"/>
            <a:ext cx="9182611" cy="46424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58158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67232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0731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576051"/>
            <a:ext cx="6966408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82611" y="1244111"/>
            <a:ext cx="10934760" cy="6140542"/>
          </a:xfrm>
        </p:spPr>
        <p:txBody>
          <a:bodyPr/>
          <a:lstStyle>
            <a:lvl1pPr>
              <a:defRPr sz="4032"/>
            </a:lvl1pPr>
            <a:lvl2pPr>
              <a:defRPr sz="3528"/>
            </a:lvl2pPr>
            <a:lvl3pPr>
              <a:defRPr sz="3024"/>
            </a:lvl3pPr>
            <a:lvl4pPr>
              <a:defRPr sz="2520"/>
            </a:lvl4pPr>
            <a:lvl5pPr>
              <a:defRPr sz="2520"/>
            </a:lvl5pPr>
            <a:lvl6pPr>
              <a:defRPr sz="2520"/>
            </a:lvl6pPr>
            <a:lvl7pPr>
              <a:defRPr sz="2520"/>
            </a:lvl7pPr>
            <a:lvl8pPr>
              <a:defRPr sz="2520"/>
            </a:lvl8pPr>
            <a:lvl9pPr>
              <a:defRPr sz="252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592229"/>
            <a:ext cx="6966408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7626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7782" y="576051"/>
            <a:ext cx="6966408" cy="2016178"/>
          </a:xfrm>
        </p:spPr>
        <p:txBody>
          <a:bodyPr anchor="b"/>
          <a:lstStyle>
            <a:lvl1pPr>
              <a:defRPr sz="4032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82611" y="1244111"/>
            <a:ext cx="10934760" cy="6140542"/>
          </a:xfrm>
        </p:spPr>
        <p:txBody>
          <a:bodyPr anchor="t"/>
          <a:lstStyle>
            <a:lvl1pPr marL="0" indent="0">
              <a:buNone/>
              <a:defRPr sz="4032"/>
            </a:lvl1pPr>
            <a:lvl2pPr marL="576072" indent="0">
              <a:buNone/>
              <a:defRPr sz="3528"/>
            </a:lvl2pPr>
            <a:lvl3pPr marL="1152144" indent="0">
              <a:buNone/>
              <a:defRPr sz="3024"/>
            </a:lvl3pPr>
            <a:lvl4pPr marL="1728216" indent="0">
              <a:buNone/>
              <a:defRPr sz="2520"/>
            </a:lvl4pPr>
            <a:lvl5pPr marL="2304288" indent="0">
              <a:buNone/>
              <a:defRPr sz="2520"/>
            </a:lvl5pPr>
            <a:lvl6pPr marL="2880360" indent="0">
              <a:buNone/>
              <a:defRPr sz="2520"/>
            </a:lvl6pPr>
            <a:lvl7pPr marL="3456432" indent="0">
              <a:buNone/>
              <a:defRPr sz="2520"/>
            </a:lvl7pPr>
            <a:lvl8pPr marL="4032504" indent="0">
              <a:buNone/>
              <a:defRPr sz="2520"/>
            </a:lvl8pPr>
            <a:lvl9pPr marL="4608576" indent="0">
              <a:buNone/>
              <a:defRPr sz="25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7782" y="2592229"/>
            <a:ext cx="6966408" cy="4802425"/>
          </a:xfrm>
        </p:spPr>
        <p:txBody>
          <a:bodyPr/>
          <a:lstStyle>
            <a:lvl1pPr marL="0" indent="0">
              <a:buNone/>
              <a:defRPr sz="2016"/>
            </a:lvl1pPr>
            <a:lvl2pPr marL="576072" indent="0">
              <a:buNone/>
              <a:defRPr sz="1764"/>
            </a:lvl2pPr>
            <a:lvl3pPr marL="1152144" indent="0">
              <a:buNone/>
              <a:defRPr sz="1512"/>
            </a:lvl3pPr>
            <a:lvl4pPr marL="1728216" indent="0">
              <a:buNone/>
              <a:defRPr sz="1260"/>
            </a:lvl4pPr>
            <a:lvl5pPr marL="2304288" indent="0">
              <a:buNone/>
              <a:defRPr sz="1260"/>
            </a:lvl5pPr>
            <a:lvl6pPr marL="2880360" indent="0">
              <a:buNone/>
              <a:defRPr sz="1260"/>
            </a:lvl6pPr>
            <a:lvl7pPr marL="3456432" indent="0">
              <a:buNone/>
              <a:defRPr sz="1260"/>
            </a:lvl7pPr>
            <a:lvl8pPr marL="4032504" indent="0">
              <a:buNone/>
              <a:defRPr sz="1260"/>
            </a:lvl8pPr>
            <a:lvl9pPr marL="4608576" indent="0">
              <a:buNone/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4053906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968" y="460041"/>
            <a:ext cx="18629590" cy="16701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968" y="2300203"/>
            <a:ext cx="18629590" cy="5482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4967" y="8008708"/>
            <a:ext cx="4859893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5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914417-A8B7-2F4B-97E9-0C83B4C8410F}" type="datetimeFigureOut">
              <a:rPr lang="en-CN" smtClean="0"/>
              <a:t>2024/10/1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54843" y="8008708"/>
            <a:ext cx="7289840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54665" y="8008708"/>
            <a:ext cx="4859893" cy="4600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512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0F7684-42F8-9947-BA65-46BBFBBA0A4B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39114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152144" rtl="0" eaLnBrk="1" latinLnBrk="0" hangingPunct="1">
        <a:lnSpc>
          <a:spcPct val="90000"/>
        </a:lnSpc>
        <a:spcBef>
          <a:spcPct val="0"/>
        </a:spcBef>
        <a:buNone/>
        <a:defRPr sz="55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036" indent="-288036" algn="l" defTabSz="1152144" rtl="0" eaLnBrk="1" latinLnBrk="0" hangingPunct="1">
        <a:lnSpc>
          <a:spcPct val="90000"/>
        </a:lnSpc>
        <a:spcBef>
          <a:spcPts val="1260"/>
        </a:spcBef>
        <a:buFont typeface="Arial" panose="020B0604020202020204" pitchFamily="34" charset="0"/>
        <a:buChar char="•"/>
        <a:defRPr sz="3528" kern="1200">
          <a:solidFill>
            <a:schemeClr val="tx1"/>
          </a:solidFill>
          <a:latin typeface="+mn-lt"/>
          <a:ea typeface="+mn-ea"/>
          <a:cs typeface="+mn-cs"/>
        </a:defRPr>
      </a:lvl1pPr>
      <a:lvl2pPr marL="86410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3024" kern="1200">
          <a:solidFill>
            <a:schemeClr val="tx1"/>
          </a:solidFill>
          <a:latin typeface="+mn-lt"/>
          <a:ea typeface="+mn-ea"/>
          <a:cs typeface="+mn-cs"/>
        </a:defRPr>
      </a:lvl2pPr>
      <a:lvl3pPr marL="144018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201625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592324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3168396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744468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320540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896612" indent="-288036" algn="l" defTabSz="1152144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2pPr>
      <a:lvl3pPr marL="115214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3pPr>
      <a:lvl4pPr marL="172821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4pPr>
      <a:lvl5pPr marL="2304288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5pPr>
      <a:lvl6pPr marL="2880360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6pPr>
      <a:lvl7pPr marL="3456432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7pPr>
      <a:lvl8pPr marL="4032504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8pPr>
      <a:lvl9pPr marL="4608576" algn="l" defTabSz="1152144" rtl="0" eaLnBrk="1" latinLnBrk="0" hangingPunct="1">
        <a:defRPr sz="22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png"/><Relationship Id="rId3" Type="http://schemas.openxmlformats.org/officeDocument/2006/relationships/image" Target="../media/image9.png"/><Relationship Id="rId21" Type="http://schemas.openxmlformats.org/officeDocument/2006/relationships/image" Target="../media/image28.png"/><Relationship Id="rId7" Type="http://schemas.openxmlformats.org/officeDocument/2006/relationships/image" Target="../media/image13.png"/><Relationship Id="rId12" Type="http://schemas.openxmlformats.org/officeDocument/2006/relationships/image" Target="../media/image19.png"/><Relationship Id="rId17" Type="http://schemas.openxmlformats.org/officeDocument/2006/relationships/image" Target="../media/image17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1.png"/><Relationship Id="rId15" Type="http://schemas.openxmlformats.org/officeDocument/2006/relationships/image" Target="../media/image15.png"/><Relationship Id="rId23" Type="http://schemas.openxmlformats.org/officeDocument/2006/relationships/image" Target="../media/image30.png"/><Relationship Id="rId10" Type="http://schemas.openxmlformats.org/officeDocument/2006/relationships/image" Target="../media/image2.png"/><Relationship Id="rId19" Type="http://schemas.openxmlformats.org/officeDocument/2006/relationships/image" Target="../media/image26.png"/><Relationship Id="rId4" Type="http://schemas.openxmlformats.org/officeDocument/2006/relationships/image" Target="../media/image10.png"/><Relationship Id="rId9" Type="http://schemas.openxmlformats.org/officeDocument/2006/relationships/image" Target="../media/image1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4.png"/><Relationship Id="rId21" Type="http://schemas.openxmlformats.org/officeDocument/2006/relationships/image" Target="../media/image51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ight Arrow 58">
            <a:extLst>
              <a:ext uri="{FF2B5EF4-FFF2-40B4-BE49-F238E27FC236}">
                <a16:creationId xmlns:a16="http://schemas.microsoft.com/office/drawing/2014/main" id="{2FD1A98C-0181-CB27-585E-3671F2D8B16D}"/>
              </a:ext>
            </a:extLst>
          </p:cNvPr>
          <p:cNvSpPr/>
          <p:nvPr/>
        </p:nvSpPr>
        <p:spPr>
          <a:xfrm>
            <a:off x="7358785" y="4952424"/>
            <a:ext cx="11296357" cy="612000"/>
          </a:xfrm>
          <a:prstGeom prst="rightArrow">
            <a:avLst>
              <a:gd name="adj1" fmla="val 50000"/>
              <a:gd name="adj2" fmla="val 6103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8" name="Right Arrow 57">
            <a:extLst>
              <a:ext uri="{FF2B5EF4-FFF2-40B4-BE49-F238E27FC236}">
                <a16:creationId xmlns:a16="http://schemas.microsoft.com/office/drawing/2014/main" id="{C857D11F-6F8E-EF79-DB89-A6FCBF549EC6}"/>
              </a:ext>
            </a:extLst>
          </p:cNvPr>
          <p:cNvSpPr/>
          <p:nvPr/>
        </p:nvSpPr>
        <p:spPr>
          <a:xfrm>
            <a:off x="7358785" y="2432424"/>
            <a:ext cx="11296357" cy="612000"/>
          </a:xfrm>
          <a:prstGeom prst="rightArrow">
            <a:avLst>
              <a:gd name="adj1" fmla="val 50000"/>
              <a:gd name="adj2" fmla="val 61031"/>
            </a:avLst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2EEC98-9F24-FE86-5106-8520F699CDB7}"/>
              </a:ext>
            </a:extLst>
          </p:cNvPr>
          <p:cNvSpPr txBox="1"/>
          <p:nvPr/>
        </p:nvSpPr>
        <p:spPr>
          <a:xfrm>
            <a:off x="2307860" y="2372334"/>
            <a:ext cx="2785217" cy="69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rgbClr val="6000D2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SPEAKER A </a:t>
            </a:r>
            <a:r>
              <a:rPr lang="en-US" sz="1400" dirty="0">
                <a:solidFill>
                  <a:srgbClr val="6000D2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(on the left): 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rgbClr val="6000D2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I didn’t see that one coming.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1F3688-34B4-7C20-09CD-18BE892FF651}"/>
              </a:ext>
            </a:extLst>
          </p:cNvPr>
          <p:cNvSpPr txBox="1"/>
          <p:nvPr/>
        </p:nvSpPr>
        <p:spPr>
          <a:xfrm>
            <a:off x="2307859" y="4427763"/>
            <a:ext cx="2785216" cy="697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400" b="1" dirty="0">
                <a:solidFill>
                  <a:srgbClr val="F4C64A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SPEAKER</a:t>
            </a:r>
            <a:r>
              <a:rPr lang="en-US" sz="1400" b="1" dirty="0">
                <a:solidFill>
                  <a:srgbClr val="F3C64B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 B </a:t>
            </a:r>
            <a:r>
              <a:rPr lang="en-US" sz="1400" dirty="0">
                <a:solidFill>
                  <a:srgbClr val="F3C64B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(on the right): </a:t>
            </a:r>
          </a:p>
          <a:p>
            <a:pPr algn="l">
              <a:lnSpc>
                <a:spcPct val="150000"/>
              </a:lnSpc>
            </a:pPr>
            <a:r>
              <a:rPr lang="en-US" sz="1400" dirty="0">
                <a:solidFill>
                  <a:srgbClr val="F3C64B"/>
                </a:solidFill>
                <a:latin typeface="Lucida Bright" panose="02040602050505020304" pitchFamily="18" charset="77"/>
                <a:ea typeface="Cambria Math" panose="02040503050406030204" pitchFamily="18" charset="0"/>
              </a:rPr>
              <a:t>No, you didn’t see it coming.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443893-1765-29D7-0C2B-62D33C9A5255}"/>
              </a:ext>
            </a:extLst>
          </p:cNvPr>
          <p:cNvSpPr/>
          <p:nvPr/>
        </p:nvSpPr>
        <p:spPr>
          <a:xfrm>
            <a:off x="5602259" y="2045111"/>
            <a:ext cx="905691" cy="3827417"/>
          </a:xfrm>
          <a:prstGeom prst="roundRect">
            <a:avLst/>
          </a:prstGeom>
          <a:solidFill>
            <a:srgbClr val="EEEEEE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  <a:ea typeface="Cambria Math" panose="020405030504060302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7EAFFC-D34F-344C-B7D0-88A1F3B69483}"/>
              </a:ext>
            </a:extLst>
          </p:cNvPr>
          <p:cNvPicPr>
            <a:picLocks/>
          </p:cNvPicPr>
          <p:nvPr/>
        </p:nvPicPr>
        <p:blipFill>
          <a:blip r:embed="rId3"/>
          <a:srcRect l="26339" t="7195" r="50790" b="8138"/>
          <a:stretch/>
        </p:blipFill>
        <p:spPr>
          <a:xfrm>
            <a:off x="2400802" y="5187822"/>
            <a:ext cx="2448000" cy="54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209E8B2-31A7-F427-9880-01348D745C44}"/>
              </a:ext>
            </a:extLst>
          </p:cNvPr>
          <p:cNvPicPr>
            <a:picLocks/>
          </p:cNvPicPr>
          <p:nvPr/>
        </p:nvPicPr>
        <p:blipFill>
          <a:blip r:embed="rId4"/>
          <a:srcRect l="5091" t="6056" r="73503" b="7580"/>
          <a:stretch/>
        </p:blipFill>
        <p:spPr>
          <a:xfrm>
            <a:off x="2400802" y="3070088"/>
            <a:ext cx="2448000" cy="54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C88396-4437-4527-531F-14B92C5038AA}"/>
              </a:ext>
            </a:extLst>
          </p:cNvPr>
          <p:cNvSpPr txBox="1"/>
          <p:nvPr/>
        </p:nvSpPr>
        <p:spPr>
          <a:xfrm>
            <a:off x="5803341" y="3131914"/>
            <a:ext cx="553998" cy="1834798"/>
          </a:xfrm>
          <a:prstGeom prst="rect">
            <a:avLst/>
          </a:prstGeom>
          <a:noFill/>
          <a:effectLst/>
        </p:spPr>
        <p:txBody>
          <a:bodyPr vert="vert" wrap="none" rtlCol="0">
            <a:spAutoFit/>
          </a:bodyPr>
          <a:lstStyle/>
          <a:p>
            <a:r>
              <a:rPr lang="en-US" sz="24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Lucida Fax" panose="02060602050505020204" pitchFamily="18" charset="77"/>
                <a:ea typeface="Cambria Math" panose="02040503050406030204" pitchFamily="18" charset="0"/>
              </a:rPr>
              <a:t>Co</a:t>
            </a:r>
            <a:r>
              <a:rPr lang="en-US" sz="2400" baseline="300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Lucida Fax" panose="02060602050505020204" pitchFamily="18" charset="77"/>
                <a:ea typeface="Cambria Math" panose="02040503050406030204" pitchFamily="18" charset="0"/>
              </a:rPr>
              <a:t>3</a:t>
            </a:r>
            <a:r>
              <a:rPr lang="en-US" sz="2400" dirty="0">
                <a:ln w="28575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63500" dist="50800" dir="2700000" algn="tl" rotWithShape="0">
                    <a:prstClr val="black">
                      <a:alpha val="35000"/>
                    </a:prstClr>
                  </a:outerShdw>
                </a:effectLst>
                <a:latin typeface="Lucida Fax" panose="02060602050505020204" pitchFamily="18" charset="77"/>
                <a:ea typeface="Cambria Math" panose="02040503050406030204" pitchFamily="18" charset="0"/>
              </a:rPr>
              <a:t>Gesture</a:t>
            </a:r>
            <a:endParaRPr lang="en-CN" sz="2400" dirty="0">
              <a:ln w="28575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63500" dist="50800" dir="2700000" algn="tl" rotWithShape="0">
                  <a:prstClr val="black">
                    <a:alpha val="35000"/>
                  </a:prstClr>
                </a:outerShdw>
              </a:effectLst>
              <a:latin typeface="Lucida Fax" panose="02060602050505020204" pitchFamily="18" charset="77"/>
              <a:ea typeface="Cambria Math" panose="02040503050406030204" pitchFamily="18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B4D3BA-8070-2066-51E9-8E5006C129F8}"/>
              </a:ext>
            </a:extLst>
          </p:cNvPr>
          <p:cNvCxnSpPr/>
          <p:nvPr/>
        </p:nvCxnSpPr>
        <p:spPr>
          <a:xfrm>
            <a:off x="5164909" y="2805615"/>
            <a:ext cx="274320" cy="0"/>
          </a:xfrm>
          <a:prstGeom prst="straightConnector1">
            <a:avLst/>
          </a:prstGeom>
          <a:ln w="38100">
            <a:solidFill>
              <a:srgbClr val="5F42A6"/>
            </a:solidFill>
            <a:tailEnd type="triangle"/>
          </a:ln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srgbClr val="4E2A86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67B0DD0-63EB-85C4-F752-650F84DD1C38}"/>
              </a:ext>
            </a:extLst>
          </p:cNvPr>
          <p:cNvCxnSpPr/>
          <p:nvPr/>
        </p:nvCxnSpPr>
        <p:spPr>
          <a:xfrm>
            <a:off x="5163263" y="5238433"/>
            <a:ext cx="274320" cy="0"/>
          </a:xfrm>
          <a:prstGeom prst="straightConnector1">
            <a:avLst/>
          </a:prstGeom>
          <a:ln w="38100">
            <a:solidFill>
              <a:srgbClr val="AB8D20"/>
            </a:solidFill>
            <a:tailEnd type="triangle"/>
          </a:ln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srgbClr val="806C1F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A couple of mannequins sitting on a table&#10;&#10;Description automatically generated">
            <a:extLst>
              <a:ext uri="{FF2B5EF4-FFF2-40B4-BE49-F238E27FC236}">
                <a16:creationId xmlns:a16="http://schemas.microsoft.com/office/drawing/2014/main" id="{AB7F2B8B-6DA5-3E06-4FC1-95B5ECEE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4973" y="3865830"/>
            <a:ext cx="5027044" cy="25200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ECF223E-0F52-E95E-0133-67057A5FDA4E}"/>
              </a:ext>
            </a:extLst>
          </p:cNvPr>
          <p:cNvCxnSpPr/>
          <p:nvPr/>
        </p:nvCxnSpPr>
        <p:spPr>
          <a:xfrm>
            <a:off x="6712156" y="2804400"/>
            <a:ext cx="274320" cy="0"/>
          </a:xfrm>
          <a:prstGeom prst="straightConnector1">
            <a:avLst/>
          </a:prstGeom>
          <a:ln w="38100">
            <a:solidFill>
              <a:srgbClr val="5F42A6"/>
            </a:solidFill>
            <a:tailEnd type="triangle"/>
          </a:ln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srgbClr val="4E2A86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435A3FA-E6EB-63B1-156C-DFE057390D12}"/>
              </a:ext>
            </a:extLst>
          </p:cNvPr>
          <p:cNvCxnSpPr/>
          <p:nvPr/>
        </p:nvCxnSpPr>
        <p:spPr>
          <a:xfrm>
            <a:off x="6712156" y="5238433"/>
            <a:ext cx="274320" cy="0"/>
          </a:xfrm>
          <a:prstGeom prst="straightConnector1">
            <a:avLst/>
          </a:prstGeom>
          <a:ln w="38100">
            <a:solidFill>
              <a:srgbClr val="AB8D20"/>
            </a:solidFill>
            <a:tailEnd type="triangle"/>
          </a:ln>
          <a:effectLst>
            <a:glow>
              <a:schemeClr val="accent1">
                <a:alpha val="40000"/>
              </a:schemeClr>
            </a:glow>
            <a:outerShdw blurRad="63500" dist="38100" dir="2700000" algn="tl" rotWithShape="0">
              <a:srgbClr val="806C1F">
                <a:alpha val="40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5" name="Picture 44" descr="A couple of mannequins sitting on a white surface&#10;&#10;Description automatically generated">
            <a:extLst>
              <a:ext uri="{FF2B5EF4-FFF2-40B4-BE49-F238E27FC236}">
                <a16:creationId xmlns:a16="http://schemas.microsoft.com/office/drawing/2014/main" id="{4DF4CBFA-5BD2-BFD3-0E2C-A8747AC6A3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0741" y="3865830"/>
            <a:ext cx="5027044" cy="2520000"/>
          </a:xfrm>
          <a:prstGeom prst="rect">
            <a:avLst/>
          </a:prstGeom>
        </p:spPr>
      </p:pic>
      <p:pic>
        <p:nvPicPr>
          <p:cNvPr id="74" name="Picture 73" descr="A couple of mannequins sitting on a table&#10;&#10;Description automatically generated">
            <a:extLst>
              <a:ext uri="{FF2B5EF4-FFF2-40B4-BE49-F238E27FC236}">
                <a16:creationId xmlns:a16="http://schemas.microsoft.com/office/drawing/2014/main" id="{4D5F135B-A68B-243D-FC17-04654D5B69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28309" y="1345830"/>
            <a:ext cx="5027044" cy="2520000"/>
          </a:xfrm>
          <a:prstGeom prst="rect">
            <a:avLst/>
          </a:prstGeom>
        </p:spPr>
      </p:pic>
      <p:pic>
        <p:nvPicPr>
          <p:cNvPr id="76" name="Picture 75" descr="A purple and white mannequins sitting on a white surface&#10;&#10;Description automatically generated">
            <a:extLst>
              <a:ext uri="{FF2B5EF4-FFF2-40B4-BE49-F238E27FC236}">
                <a16:creationId xmlns:a16="http://schemas.microsoft.com/office/drawing/2014/main" id="{C705C58C-4F6A-CC9E-53E7-6CA12A15FD3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84973" y="1345830"/>
            <a:ext cx="5027044" cy="2520000"/>
          </a:xfrm>
          <a:prstGeom prst="rect">
            <a:avLst/>
          </a:prstGeom>
        </p:spPr>
      </p:pic>
      <p:pic>
        <p:nvPicPr>
          <p:cNvPr id="78" name="Picture 77" descr="A purple and white statues&#10;&#10;Description automatically generated">
            <a:extLst>
              <a:ext uri="{FF2B5EF4-FFF2-40B4-BE49-F238E27FC236}">
                <a16:creationId xmlns:a16="http://schemas.microsoft.com/office/drawing/2014/main" id="{A82EF3D1-25FB-8518-795C-185B69C4DEE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40741" y="1345830"/>
            <a:ext cx="5027044" cy="2520000"/>
          </a:xfrm>
          <a:prstGeom prst="rect">
            <a:avLst/>
          </a:prstGeom>
        </p:spPr>
      </p:pic>
      <p:pic>
        <p:nvPicPr>
          <p:cNvPr id="80" name="Picture 79" descr="A couple of mannequins sitting on a table&#10;&#10;Description automatically generated">
            <a:extLst>
              <a:ext uri="{FF2B5EF4-FFF2-40B4-BE49-F238E27FC236}">
                <a16:creationId xmlns:a16="http://schemas.microsoft.com/office/drawing/2014/main" id="{4CFFDB2D-A4F5-78A6-9A61-E3847E76A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8309" y="3865517"/>
            <a:ext cx="50270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3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1F6A3BFE-563A-313B-CA64-14BC76AD3A44}"/>
              </a:ext>
            </a:extLst>
          </p:cNvPr>
          <p:cNvSpPr/>
          <p:nvPr/>
        </p:nvSpPr>
        <p:spPr>
          <a:xfrm>
            <a:off x="7219751" y="4618027"/>
            <a:ext cx="2531091" cy="2343475"/>
          </a:xfrm>
          <a:prstGeom prst="roundRect">
            <a:avLst>
              <a:gd name="adj" fmla="val 8959"/>
            </a:avLst>
          </a:prstGeom>
          <a:solidFill>
            <a:srgbClr val="F4F4F4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7DBADF3-D450-DD93-6EED-3793F8260823}"/>
              </a:ext>
            </a:extLst>
          </p:cNvPr>
          <p:cNvCxnSpPr>
            <a:cxnSpLocks/>
          </p:cNvCxnSpPr>
          <p:nvPr/>
        </p:nvCxnSpPr>
        <p:spPr>
          <a:xfrm>
            <a:off x="7215732" y="5684400"/>
            <a:ext cx="2059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Elbow Connector 208">
            <a:extLst>
              <a:ext uri="{FF2B5EF4-FFF2-40B4-BE49-F238E27FC236}">
                <a16:creationId xmlns:a16="http://schemas.microsoft.com/office/drawing/2014/main" id="{00B4C869-B9E7-E07C-94AB-CC95E9C7EFD4}"/>
              </a:ext>
            </a:extLst>
          </p:cNvPr>
          <p:cNvCxnSpPr>
            <a:cxnSpLocks/>
          </p:cNvCxnSpPr>
          <p:nvPr/>
        </p:nvCxnSpPr>
        <p:spPr>
          <a:xfrm flipV="1">
            <a:off x="7585263" y="5570730"/>
            <a:ext cx="1799665" cy="112974"/>
          </a:xfrm>
          <a:prstGeom prst="bentConnector4">
            <a:avLst>
              <a:gd name="adj1" fmla="val -9450"/>
              <a:gd name="adj2" fmla="val 707961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386B9FDB-9CD8-119A-3593-2C8FAC4E727A}"/>
              </a:ext>
            </a:extLst>
          </p:cNvPr>
          <p:cNvSpPr/>
          <p:nvPr/>
        </p:nvSpPr>
        <p:spPr>
          <a:xfrm>
            <a:off x="7219759" y="1634883"/>
            <a:ext cx="2531084" cy="2324449"/>
          </a:xfrm>
          <a:prstGeom prst="roundRect">
            <a:avLst>
              <a:gd name="adj" fmla="val 8959"/>
            </a:avLst>
          </a:prstGeom>
          <a:solidFill>
            <a:srgbClr val="F4F4F4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315" name="Rounded Rectangle 314">
            <a:extLst>
              <a:ext uri="{FF2B5EF4-FFF2-40B4-BE49-F238E27FC236}">
                <a16:creationId xmlns:a16="http://schemas.microsoft.com/office/drawing/2014/main" id="{703EFE2D-C106-C186-EC92-6969D47169BF}"/>
              </a:ext>
            </a:extLst>
          </p:cNvPr>
          <p:cNvSpPr/>
          <p:nvPr/>
        </p:nvSpPr>
        <p:spPr>
          <a:xfrm>
            <a:off x="13710262" y="1634882"/>
            <a:ext cx="6182910" cy="5233903"/>
          </a:xfrm>
          <a:prstGeom prst="roundRect">
            <a:avLst>
              <a:gd name="adj" fmla="val 8981"/>
            </a:avLst>
          </a:prstGeom>
          <a:solidFill>
            <a:srgbClr val="EBF5F3"/>
          </a:solidFill>
          <a:ln>
            <a:solidFill>
              <a:srgbClr val="608A8A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295" name="Picture 294" descr="A white human figure sitting on a white surface&#10;&#10;Description automatically generated">
            <a:extLst>
              <a:ext uri="{FF2B5EF4-FFF2-40B4-BE49-F238E27FC236}">
                <a16:creationId xmlns:a16="http://schemas.microsoft.com/office/drawing/2014/main" id="{6FC56985-99E4-FBE3-A2F1-D65B6E226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155" y="2036914"/>
            <a:ext cx="2650118" cy="1260000"/>
          </a:xfrm>
          <a:prstGeom prst="rect">
            <a:avLst/>
          </a:prstGeom>
        </p:spPr>
      </p:pic>
      <p:grpSp>
        <p:nvGrpSpPr>
          <p:cNvPr id="594" name="Group 593">
            <a:extLst>
              <a:ext uri="{FF2B5EF4-FFF2-40B4-BE49-F238E27FC236}">
                <a16:creationId xmlns:a16="http://schemas.microsoft.com/office/drawing/2014/main" id="{06943A35-C5AD-7EDF-1014-A0EE12279D93}"/>
              </a:ext>
            </a:extLst>
          </p:cNvPr>
          <p:cNvGrpSpPr/>
          <p:nvPr/>
        </p:nvGrpSpPr>
        <p:grpSpPr>
          <a:xfrm>
            <a:off x="8431136" y="5103044"/>
            <a:ext cx="584775" cy="1342800"/>
            <a:chOff x="6839101" y="2278367"/>
            <a:chExt cx="584775" cy="1342800"/>
          </a:xfrm>
        </p:grpSpPr>
        <p:sp>
          <p:nvSpPr>
            <p:cNvPr id="595" name="Rounded Rectangle 594">
              <a:extLst>
                <a:ext uri="{FF2B5EF4-FFF2-40B4-BE49-F238E27FC236}">
                  <a16:creationId xmlns:a16="http://schemas.microsoft.com/office/drawing/2014/main" id="{0045F4EE-FE3C-3F2D-D873-9652D935D794}"/>
                </a:ext>
              </a:extLst>
            </p:cNvPr>
            <p:cNvSpPr/>
            <p:nvPr/>
          </p:nvSpPr>
          <p:spPr>
            <a:xfrm>
              <a:off x="6839192" y="2278367"/>
              <a:ext cx="571500" cy="1342800"/>
            </a:xfrm>
            <a:prstGeom prst="roundRect">
              <a:avLst/>
            </a:prstGeom>
            <a:solidFill>
              <a:srgbClr val="F9D3A1"/>
            </a:solidFill>
            <a:ln>
              <a:solidFill>
                <a:srgbClr val="C78B3D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Lucida Bright" panose="02040602050505020304" pitchFamily="18" charset="77"/>
              </a:endParaRPr>
            </a:p>
          </p:txBody>
        </p:sp>
        <p:sp>
          <p:nvSpPr>
            <p:cNvPr id="596" name="TextBox 595">
              <a:extLst>
                <a:ext uri="{FF2B5EF4-FFF2-40B4-BE49-F238E27FC236}">
                  <a16:creationId xmlns:a16="http://schemas.microsoft.com/office/drawing/2014/main" id="{222ADC25-6812-EDD2-E0A0-38FE00676DF5}"/>
                </a:ext>
              </a:extLst>
            </p:cNvPr>
            <p:cNvSpPr txBox="1"/>
            <p:nvPr/>
          </p:nvSpPr>
          <p:spPr>
            <a:xfrm rot="5400000">
              <a:off x="6476513" y="2656025"/>
              <a:ext cx="1309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Multi-head </a:t>
              </a:r>
            </a:p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Attention</a:t>
              </a:r>
            </a:p>
          </p:txBody>
        </p:sp>
      </p:grpSp>
      <p:pic>
        <p:nvPicPr>
          <p:cNvPr id="297" name="Picture 296" descr="A white human figure sitting on a white surface&#10;&#10;Description automatically generated">
            <a:extLst>
              <a:ext uri="{FF2B5EF4-FFF2-40B4-BE49-F238E27FC236}">
                <a16:creationId xmlns:a16="http://schemas.microsoft.com/office/drawing/2014/main" id="{BBACFB4F-3736-C876-4556-122C8D22A7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155" y="3573321"/>
            <a:ext cx="2650118" cy="1260000"/>
          </a:xfrm>
          <a:prstGeom prst="rect">
            <a:avLst/>
          </a:prstGeom>
        </p:spPr>
      </p:pic>
      <p:pic>
        <p:nvPicPr>
          <p:cNvPr id="299" name="Picture 298" descr="A white human figure sitting on a white surface&#10;&#10;Description automatically generated">
            <a:extLst>
              <a:ext uri="{FF2B5EF4-FFF2-40B4-BE49-F238E27FC236}">
                <a16:creationId xmlns:a16="http://schemas.microsoft.com/office/drawing/2014/main" id="{BB1E3080-6832-288C-350D-F4E0C402D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6155" y="5124552"/>
            <a:ext cx="2650118" cy="1260000"/>
          </a:xfrm>
          <a:prstGeom prst="rect">
            <a:avLst/>
          </a:prstGeom>
        </p:spPr>
      </p:pic>
      <p:pic>
        <p:nvPicPr>
          <p:cNvPr id="301" name="Picture 300" descr="A white mannequin sitting on a white surface&#10;&#10;Description automatically generated">
            <a:extLst>
              <a:ext uri="{FF2B5EF4-FFF2-40B4-BE49-F238E27FC236}">
                <a16:creationId xmlns:a16="http://schemas.microsoft.com/office/drawing/2014/main" id="{666C14A2-60CC-C992-F0F7-F1E4A3A2A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6132" y="2117494"/>
            <a:ext cx="2650118" cy="1260000"/>
          </a:xfrm>
          <a:prstGeom prst="rect">
            <a:avLst/>
          </a:prstGeom>
        </p:spPr>
      </p:pic>
      <p:pic>
        <p:nvPicPr>
          <p:cNvPr id="303" name="Picture 302" descr="A white mannequin sitting on a white surface&#10;&#10;Description automatically generated">
            <a:extLst>
              <a:ext uri="{FF2B5EF4-FFF2-40B4-BE49-F238E27FC236}">
                <a16:creationId xmlns:a16="http://schemas.microsoft.com/office/drawing/2014/main" id="{977A9C13-258A-606B-D048-9FABC9D3AC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5519" y="5207919"/>
            <a:ext cx="2650118" cy="1260000"/>
          </a:xfrm>
          <a:prstGeom prst="rect">
            <a:avLst/>
          </a:prstGeom>
        </p:spPr>
      </p:pic>
      <p:pic>
        <p:nvPicPr>
          <p:cNvPr id="305" name="Picture 304" descr="A white mannequin sitting on a white surface&#10;&#10;Description automatically generated">
            <a:extLst>
              <a:ext uri="{FF2B5EF4-FFF2-40B4-BE49-F238E27FC236}">
                <a16:creationId xmlns:a16="http://schemas.microsoft.com/office/drawing/2014/main" id="{927FF3C1-09F9-F0D0-8B61-BD86E17E0E6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5427" y="3663755"/>
            <a:ext cx="2650118" cy="1260000"/>
          </a:xfrm>
          <a:prstGeom prst="rect">
            <a:avLst/>
          </a:prstGeom>
        </p:spPr>
      </p:pic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8C7D7F65-5078-B1F5-9AF6-5F2DD0567827}"/>
              </a:ext>
            </a:extLst>
          </p:cNvPr>
          <p:cNvCxnSpPr>
            <a:cxnSpLocks/>
          </p:cNvCxnSpPr>
          <p:nvPr/>
        </p:nvCxnSpPr>
        <p:spPr>
          <a:xfrm>
            <a:off x="9499442" y="5684400"/>
            <a:ext cx="6336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87ED185B-757F-AE7F-4B20-6180802C4457}"/>
              </a:ext>
            </a:extLst>
          </p:cNvPr>
          <p:cNvCxnSpPr>
            <a:cxnSpLocks/>
            <a:stCxn id="43" idx="1"/>
            <a:endCxn id="203" idx="2"/>
          </p:cNvCxnSpPr>
          <p:nvPr/>
        </p:nvCxnSpPr>
        <p:spPr>
          <a:xfrm>
            <a:off x="7219759" y="2797108"/>
            <a:ext cx="2058569" cy="93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DBE3B6B-4AFC-67E7-CD23-8378C86CB185}"/>
              </a:ext>
            </a:extLst>
          </p:cNvPr>
          <p:cNvCxnSpPr>
            <a:cxnSpLocks/>
            <a:stCxn id="203" idx="6"/>
          </p:cNvCxnSpPr>
          <p:nvPr/>
        </p:nvCxnSpPr>
        <p:spPr>
          <a:xfrm>
            <a:off x="9494328" y="2798040"/>
            <a:ext cx="6336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AD194F29-E5F5-3506-2EC0-2546FBBAC107}"/>
              </a:ext>
            </a:extLst>
          </p:cNvPr>
          <p:cNvGrpSpPr/>
          <p:nvPr/>
        </p:nvGrpSpPr>
        <p:grpSpPr>
          <a:xfrm rot="5400000">
            <a:off x="-2002326" y="4050379"/>
            <a:ext cx="5400000" cy="540000"/>
            <a:chOff x="4470400" y="3892550"/>
            <a:chExt cx="3435350" cy="33655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B9BFB4-FDFE-2F40-51C6-7FD5C88BFBD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l="26667" t="6200" r="51029" b="7198"/>
            <a:stretch/>
          </p:blipFill>
          <p:spPr>
            <a:xfrm>
              <a:off x="6172200" y="3892550"/>
              <a:ext cx="1733550" cy="3365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64BF9C-F1E0-F68B-1A52-29E6E88B0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4771" t="5711" r="73333" b="7688"/>
            <a:stretch/>
          </p:blipFill>
          <p:spPr>
            <a:xfrm>
              <a:off x="4470400" y="3892550"/>
              <a:ext cx="1701800" cy="336551"/>
            </a:xfrm>
            <a:prstGeom prst="rect">
              <a:avLst/>
            </a:prstGeom>
          </p:spPr>
        </p:pic>
      </p:grpSp>
      <p:sp>
        <p:nvSpPr>
          <p:cNvPr id="12" name="Right Brace 11">
            <a:extLst>
              <a:ext uri="{FF2B5EF4-FFF2-40B4-BE49-F238E27FC236}">
                <a16:creationId xmlns:a16="http://schemas.microsoft.com/office/drawing/2014/main" id="{24C3A526-93BE-C6CC-D154-5C401BB4F0CB}"/>
              </a:ext>
            </a:extLst>
          </p:cNvPr>
          <p:cNvSpPr/>
          <p:nvPr/>
        </p:nvSpPr>
        <p:spPr>
          <a:xfrm>
            <a:off x="998845" y="4291993"/>
            <a:ext cx="216000" cy="2728387"/>
          </a:xfrm>
          <a:prstGeom prst="rightBrace">
            <a:avLst>
              <a:gd name="adj1" fmla="val 71191"/>
              <a:gd name="adj2" fmla="val 50000"/>
            </a:avLst>
          </a:prstGeom>
          <a:ln w="17780">
            <a:solidFill>
              <a:srgbClr val="EFCD75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21E2CB69-4268-054E-3241-90DDEA3E0AB5}"/>
              </a:ext>
            </a:extLst>
          </p:cNvPr>
          <p:cNvSpPr/>
          <p:nvPr/>
        </p:nvSpPr>
        <p:spPr>
          <a:xfrm>
            <a:off x="998844" y="1661902"/>
            <a:ext cx="216000" cy="2623675"/>
          </a:xfrm>
          <a:prstGeom prst="rightBrace">
            <a:avLst>
              <a:gd name="adj1" fmla="val 71191"/>
              <a:gd name="adj2" fmla="val 50551"/>
            </a:avLst>
          </a:prstGeom>
          <a:ln w="17780">
            <a:solidFill>
              <a:srgbClr val="9C80BF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15" name="Right Brace 14">
            <a:extLst>
              <a:ext uri="{FF2B5EF4-FFF2-40B4-BE49-F238E27FC236}">
                <a16:creationId xmlns:a16="http://schemas.microsoft.com/office/drawing/2014/main" id="{678EC246-6AD6-AEA3-A8CB-B80630CF2CB3}"/>
              </a:ext>
            </a:extLst>
          </p:cNvPr>
          <p:cNvSpPr/>
          <p:nvPr/>
        </p:nvSpPr>
        <p:spPr>
          <a:xfrm>
            <a:off x="1012064" y="1663715"/>
            <a:ext cx="528392" cy="5356664"/>
          </a:xfrm>
          <a:prstGeom prst="rightBrace">
            <a:avLst>
              <a:gd name="adj1" fmla="val 25738"/>
              <a:gd name="adj2" fmla="val 49266"/>
            </a:avLst>
          </a:prstGeom>
          <a:ln w="17780">
            <a:solidFill>
              <a:srgbClr val="8C8C8C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C0C60D-7BEE-AE19-3D32-DD6D34F73375}"/>
              </a:ext>
            </a:extLst>
          </p:cNvPr>
          <p:cNvCxnSpPr>
            <a:cxnSpLocks/>
          </p:cNvCxnSpPr>
          <p:nvPr/>
        </p:nvCxnSpPr>
        <p:spPr>
          <a:xfrm>
            <a:off x="1230266" y="2993707"/>
            <a:ext cx="638768" cy="0"/>
          </a:xfrm>
          <a:prstGeom prst="straightConnector1">
            <a:avLst/>
          </a:prstGeom>
          <a:ln w="19050">
            <a:solidFill>
              <a:srgbClr val="9D7BC8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89FDFA8-C4B8-EE34-434B-9600A24A8DC5}"/>
              </a:ext>
            </a:extLst>
          </p:cNvPr>
          <p:cNvCxnSpPr>
            <a:cxnSpLocks/>
          </p:cNvCxnSpPr>
          <p:nvPr/>
        </p:nvCxnSpPr>
        <p:spPr>
          <a:xfrm>
            <a:off x="1230266" y="5655760"/>
            <a:ext cx="638768" cy="426"/>
          </a:xfrm>
          <a:prstGeom prst="straightConnector1">
            <a:avLst/>
          </a:prstGeom>
          <a:ln w="19050">
            <a:solidFill>
              <a:srgbClr val="EECC7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AB4E2DE-1E30-61DB-3F88-2DD72EF15F1A}"/>
              </a:ext>
            </a:extLst>
          </p:cNvPr>
          <p:cNvCxnSpPr>
            <a:cxnSpLocks/>
            <a:endCxn id="7" idx="0"/>
          </p:cNvCxnSpPr>
          <p:nvPr/>
        </p:nvCxnSpPr>
        <p:spPr>
          <a:xfrm flipV="1">
            <a:off x="1557492" y="4298860"/>
            <a:ext cx="311543" cy="923"/>
          </a:xfrm>
          <a:prstGeom prst="straightConnector1">
            <a:avLst/>
          </a:prstGeom>
          <a:ln w="19050">
            <a:solidFill>
              <a:srgbClr val="8C8C8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>
            <a:extLst>
              <a:ext uri="{FF2B5EF4-FFF2-40B4-BE49-F238E27FC236}">
                <a16:creationId xmlns:a16="http://schemas.microsoft.com/office/drawing/2014/main" id="{A36442C5-E1DB-5FBF-4584-F5A10EE82A07}"/>
              </a:ext>
            </a:extLst>
          </p:cNvPr>
          <p:cNvCxnSpPr>
            <a:cxnSpLocks/>
          </p:cNvCxnSpPr>
          <p:nvPr/>
        </p:nvCxnSpPr>
        <p:spPr>
          <a:xfrm flipV="1">
            <a:off x="2362643" y="1230313"/>
            <a:ext cx="5508000" cy="2520000"/>
          </a:xfrm>
          <a:prstGeom prst="bentConnector3">
            <a:avLst>
              <a:gd name="adj1" fmla="val 3012"/>
            </a:avLst>
          </a:prstGeom>
          <a:ln>
            <a:solidFill>
              <a:srgbClr val="9C80BF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C9DEB388-F1FD-0683-27F0-40B8B15A798D}"/>
              </a:ext>
            </a:extLst>
          </p:cNvPr>
          <p:cNvCxnSpPr>
            <a:cxnSpLocks/>
          </p:cNvCxnSpPr>
          <p:nvPr/>
        </p:nvCxnSpPr>
        <p:spPr>
          <a:xfrm>
            <a:off x="2349648" y="4841501"/>
            <a:ext cx="5508000" cy="2520000"/>
          </a:xfrm>
          <a:prstGeom prst="bentConnector3">
            <a:avLst>
              <a:gd name="adj1" fmla="val 3057"/>
            </a:avLst>
          </a:prstGeom>
          <a:ln>
            <a:solidFill>
              <a:srgbClr val="EECC75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69D95C44-7CFD-D30F-8559-1F86221F10BA}"/>
              </a:ext>
            </a:extLst>
          </p:cNvPr>
          <p:cNvSpPr/>
          <p:nvPr/>
        </p:nvSpPr>
        <p:spPr>
          <a:xfrm>
            <a:off x="7637221" y="2125967"/>
            <a:ext cx="571500" cy="1342800"/>
          </a:xfrm>
          <a:prstGeom prst="roundRect">
            <a:avLst/>
          </a:prstGeom>
          <a:solidFill>
            <a:srgbClr val="99DBDB"/>
          </a:solidFill>
          <a:ln>
            <a:solidFill>
              <a:srgbClr val="618B8B"/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55EF291A-0745-98BE-1924-530366227082}"/>
              </a:ext>
            </a:extLst>
          </p:cNvPr>
          <p:cNvSpPr/>
          <p:nvPr/>
        </p:nvSpPr>
        <p:spPr>
          <a:xfrm>
            <a:off x="3293298" y="1707258"/>
            <a:ext cx="1047766" cy="4912055"/>
          </a:xfrm>
          <a:prstGeom prst="roundRect">
            <a:avLst/>
          </a:prstGeom>
          <a:noFill/>
          <a:ln>
            <a:solidFill>
              <a:srgbClr val="9D7BC8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id="{9AC053FF-FFC6-A675-335A-19CA43D4A5D2}"/>
              </a:ext>
            </a:extLst>
          </p:cNvPr>
          <p:cNvSpPr/>
          <p:nvPr/>
        </p:nvSpPr>
        <p:spPr>
          <a:xfrm>
            <a:off x="4374393" y="2125307"/>
            <a:ext cx="1047766" cy="4836193"/>
          </a:xfrm>
          <a:prstGeom prst="roundRect">
            <a:avLst/>
          </a:prstGeom>
          <a:noFill/>
          <a:ln>
            <a:solidFill>
              <a:srgbClr val="EECC75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C94FB7A4-B851-6802-92CD-F45C9FC8A7F3}"/>
              </a:ext>
            </a:extLst>
          </p:cNvPr>
          <p:cNvCxnSpPr>
            <a:cxnSpLocks/>
          </p:cNvCxnSpPr>
          <p:nvPr/>
        </p:nvCxnSpPr>
        <p:spPr>
          <a:xfrm>
            <a:off x="4338621" y="1919493"/>
            <a:ext cx="1282977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284757B-FF6C-A082-558D-B293135E726B}"/>
              </a:ext>
            </a:extLst>
          </p:cNvPr>
          <p:cNvCxnSpPr>
            <a:cxnSpLocks/>
            <a:endCxn id="80" idx="3"/>
          </p:cNvCxnSpPr>
          <p:nvPr/>
        </p:nvCxnSpPr>
        <p:spPr>
          <a:xfrm>
            <a:off x="5422159" y="6725777"/>
            <a:ext cx="16207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AC32B42-ED7B-3977-C67C-18AFA6EFCDC4}"/>
                  </a:ext>
                </a:extLst>
              </p:cNvPr>
              <p:cNvSpPr txBox="1"/>
              <p:nvPr/>
            </p:nvSpPr>
            <p:spPr>
              <a:xfrm flipH="1">
                <a:off x="5581857" y="1773381"/>
                <a:ext cx="41567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CN" dirty="0">
                  <a:latin typeface="Lucida Bright" panose="02040602050505020304" pitchFamily="18" charset="77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AC32B42-ED7B-3977-C67C-18AFA6EFC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81857" y="1773381"/>
                <a:ext cx="415672" cy="276999"/>
              </a:xfrm>
              <a:prstGeom prst="rect">
                <a:avLst/>
              </a:prstGeom>
              <a:blipFill>
                <a:blip r:embed="rId1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163EF8-9C8F-5199-0EE4-CC498113F28E}"/>
                  </a:ext>
                </a:extLst>
              </p:cNvPr>
              <p:cNvSpPr txBox="1"/>
              <p:nvPr/>
            </p:nvSpPr>
            <p:spPr>
              <a:xfrm flipH="1">
                <a:off x="5584238" y="6582757"/>
                <a:ext cx="416069" cy="286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lang="en-CN" dirty="0">
                  <a:latin typeface="Lucida Bright" panose="02040602050505020304" pitchFamily="18" charset="77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B163EF8-9C8F-5199-0EE4-CC498113F2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5584238" y="6582757"/>
                <a:ext cx="416069" cy="286040"/>
              </a:xfrm>
              <a:prstGeom prst="rect">
                <a:avLst/>
              </a:prstGeom>
              <a:blipFill>
                <a:blip r:embed="rId12"/>
                <a:stretch>
                  <a:fillRect b="-217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F8C6CCA-EA0C-E71D-1CAA-4E0A5E310863}"/>
                  </a:ext>
                </a:extLst>
              </p:cNvPr>
              <p:cNvSpPr txBox="1"/>
              <p:nvPr/>
            </p:nvSpPr>
            <p:spPr>
              <a:xfrm flipH="1">
                <a:off x="3536543" y="1789953"/>
                <a:ext cx="5891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2F8C6CCA-EA0C-E71D-1CAA-4E0A5E3108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36543" y="1789953"/>
                <a:ext cx="589122" cy="276999"/>
              </a:xfrm>
              <a:prstGeom prst="rect">
                <a:avLst/>
              </a:prstGeom>
              <a:blipFill>
                <a:blip r:embed="rId13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A58C510-D16B-9E7D-23A8-955E3AF29D53}"/>
                  </a:ext>
                </a:extLst>
              </p:cNvPr>
              <p:cNvSpPr txBox="1"/>
              <p:nvPr/>
            </p:nvSpPr>
            <p:spPr>
              <a:xfrm flipH="1">
                <a:off x="4600973" y="6594070"/>
                <a:ext cx="58912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A58C510-D16B-9E7D-23A8-955E3AF29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4600973" y="6594070"/>
                <a:ext cx="589122" cy="276999"/>
              </a:xfrm>
              <a:prstGeom prst="rect">
                <a:avLst/>
              </a:prstGeom>
              <a:blipFill>
                <a:blip r:embed="rId14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TextBox 91">
            <a:extLst>
              <a:ext uri="{FF2B5EF4-FFF2-40B4-BE49-F238E27FC236}">
                <a16:creationId xmlns:a16="http://schemas.microsoft.com/office/drawing/2014/main" id="{2F7792E5-F40C-1DEB-BE6F-1D7914D6041D}"/>
              </a:ext>
            </a:extLst>
          </p:cNvPr>
          <p:cNvSpPr txBox="1"/>
          <p:nvPr/>
        </p:nvSpPr>
        <p:spPr>
          <a:xfrm rot="5400000">
            <a:off x="7533217" y="2637407"/>
            <a:ext cx="7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Lucida Fax" panose="02060602050505020204" pitchFamily="18" charset="77"/>
              </a:rPr>
              <a:t>TIM</a:t>
            </a:r>
          </a:p>
        </p:txBody>
      </p: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0A397BA2-2472-5A81-4D4F-01F424C9ED82}"/>
              </a:ext>
            </a:extLst>
          </p:cNvPr>
          <p:cNvCxnSpPr/>
          <p:nvPr/>
        </p:nvCxnSpPr>
        <p:spPr>
          <a:xfrm>
            <a:off x="5719134" y="4113753"/>
            <a:ext cx="216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95BA8822-7CF4-802B-B336-11074D0E22A2}"/>
              </a:ext>
            </a:extLst>
          </p:cNvPr>
          <p:cNvCxnSpPr>
            <a:cxnSpLocks/>
          </p:cNvCxnSpPr>
          <p:nvPr/>
        </p:nvCxnSpPr>
        <p:spPr>
          <a:xfrm>
            <a:off x="5727600" y="2102957"/>
            <a:ext cx="0" cy="201599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CF9A877-2D9E-3EA4-9659-CC4A3B897F52}"/>
              </a:ext>
            </a:extLst>
          </p:cNvPr>
          <p:cNvCxnSpPr/>
          <p:nvPr/>
        </p:nvCxnSpPr>
        <p:spPr>
          <a:xfrm>
            <a:off x="5723347" y="4471815"/>
            <a:ext cx="2124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0A1752A2-B5D0-25A6-EB8C-E2BF48DE99B9}"/>
              </a:ext>
            </a:extLst>
          </p:cNvPr>
          <p:cNvCxnSpPr>
            <a:cxnSpLocks/>
          </p:cNvCxnSpPr>
          <p:nvPr/>
        </p:nvCxnSpPr>
        <p:spPr>
          <a:xfrm>
            <a:off x="5727600" y="4464622"/>
            <a:ext cx="0" cy="20880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DAA3850F-18AE-ED06-DF75-49D4878DAE4F}"/>
              </a:ext>
            </a:extLst>
          </p:cNvPr>
          <p:cNvCxnSpPr>
            <a:cxnSpLocks/>
          </p:cNvCxnSpPr>
          <p:nvPr/>
        </p:nvCxnSpPr>
        <p:spPr>
          <a:xfrm>
            <a:off x="7865456" y="1229785"/>
            <a:ext cx="0" cy="889200"/>
          </a:xfrm>
          <a:prstGeom prst="straightConnector1">
            <a:avLst/>
          </a:prstGeom>
          <a:ln>
            <a:solidFill>
              <a:srgbClr val="9C7AC7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EBB942F6-EC4E-D3AE-F0E1-54DE73603EC7}"/>
              </a:ext>
            </a:extLst>
          </p:cNvPr>
          <p:cNvCxnSpPr>
            <a:cxnSpLocks/>
          </p:cNvCxnSpPr>
          <p:nvPr/>
        </p:nvCxnSpPr>
        <p:spPr>
          <a:xfrm flipH="1">
            <a:off x="7972528" y="1418186"/>
            <a:ext cx="0" cy="705600"/>
          </a:xfrm>
          <a:prstGeom prst="straightConnector1">
            <a:avLst/>
          </a:prstGeom>
          <a:ln>
            <a:solidFill>
              <a:srgbClr val="8C8C8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901D3494-7A21-5647-C09F-4F1A230A99EA}"/>
              </a:ext>
            </a:extLst>
          </p:cNvPr>
          <p:cNvCxnSpPr>
            <a:cxnSpLocks/>
          </p:cNvCxnSpPr>
          <p:nvPr/>
        </p:nvCxnSpPr>
        <p:spPr>
          <a:xfrm rot="10800000">
            <a:off x="7846694" y="6454243"/>
            <a:ext cx="0" cy="900000"/>
          </a:xfrm>
          <a:prstGeom prst="straightConnector1">
            <a:avLst/>
          </a:prstGeom>
          <a:ln>
            <a:solidFill>
              <a:srgbClr val="EFCD7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F2C408B5-AB00-3F0E-4079-122F240D5727}"/>
              </a:ext>
            </a:extLst>
          </p:cNvPr>
          <p:cNvCxnSpPr>
            <a:cxnSpLocks/>
          </p:cNvCxnSpPr>
          <p:nvPr/>
        </p:nvCxnSpPr>
        <p:spPr>
          <a:xfrm rot="10800000" flipH="1">
            <a:off x="7959381" y="6455018"/>
            <a:ext cx="0" cy="720000"/>
          </a:xfrm>
          <a:prstGeom prst="straightConnector1">
            <a:avLst/>
          </a:prstGeom>
          <a:ln>
            <a:solidFill>
              <a:srgbClr val="8C8C8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2" name="Oval 201">
            <a:extLst>
              <a:ext uri="{FF2B5EF4-FFF2-40B4-BE49-F238E27FC236}">
                <a16:creationId xmlns:a16="http://schemas.microsoft.com/office/drawing/2014/main" id="{25139C35-5C46-43FC-9B7D-30AF26E6C0AC}"/>
              </a:ext>
            </a:extLst>
          </p:cNvPr>
          <p:cNvSpPr/>
          <p:nvPr/>
        </p:nvSpPr>
        <p:spPr>
          <a:xfrm>
            <a:off x="9283443" y="5574462"/>
            <a:ext cx="216000" cy="216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7D04C2E-472D-DB09-827A-10D005A65A5B}"/>
              </a:ext>
            </a:extLst>
          </p:cNvPr>
          <p:cNvCxnSpPr>
            <a:cxnSpLocks/>
            <a:endCxn id="595" idx="0"/>
          </p:cNvCxnSpPr>
          <p:nvPr/>
        </p:nvCxnSpPr>
        <p:spPr>
          <a:xfrm>
            <a:off x="6440046" y="4112991"/>
            <a:ext cx="2276931" cy="9900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3" name="Oval 202">
            <a:extLst>
              <a:ext uri="{FF2B5EF4-FFF2-40B4-BE49-F238E27FC236}">
                <a16:creationId xmlns:a16="http://schemas.microsoft.com/office/drawing/2014/main" id="{BFC41A3A-89C7-1386-DCA8-0F7E666B1902}"/>
              </a:ext>
            </a:extLst>
          </p:cNvPr>
          <p:cNvSpPr/>
          <p:nvPr/>
        </p:nvSpPr>
        <p:spPr>
          <a:xfrm>
            <a:off x="9278328" y="2690040"/>
            <a:ext cx="216000" cy="216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2A65394D-7678-7B55-43FC-542EE79C775F}"/>
              </a:ext>
            </a:extLst>
          </p:cNvPr>
          <p:cNvGrpSpPr/>
          <p:nvPr/>
        </p:nvGrpSpPr>
        <p:grpSpPr>
          <a:xfrm>
            <a:off x="10140169" y="1908869"/>
            <a:ext cx="448022" cy="4648569"/>
            <a:chOff x="10606193" y="1908868"/>
            <a:chExt cx="448022" cy="4648569"/>
          </a:xfrm>
        </p:grpSpPr>
        <p:sp>
          <p:nvSpPr>
            <p:cNvPr id="265" name="Trapezoid 264">
              <a:extLst>
                <a:ext uri="{FF2B5EF4-FFF2-40B4-BE49-F238E27FC236}">
                  <a16:creationId xmlns:a16="http://schemas.microsoft.com/office/drawing/2014/main" id="{61290B6D-FB8E-0BED-6C9B-F0683C3AE8B8}"/>
                </a:ext>
              </a:extLst>
            </p:cNvPr>
            <p:cNvSpPr/>
            <p:nvPr/>
          </p:nvSpPr>
          <p:spPr>
            <a:xfrm rot="16200000">
              <a:off x="8505919" y="4009142"/>
              <a:ext cx="4648569" cy="448022"/>
            </a:xfrm>
            <a:prstGeom prst="trapezoid">
              <a:avLst>
                <a:gd name="adj" fmla="val 161065"/>
              </a:avLst>
            </a:prstGeom>
            <a:solidFill>
              <a:srgbClr val="DFE9F0"/>
            </a:solidFill>
            <a:ln>
              <a:solidFill>
                <a:srgbClr val="246699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266" name="TextBox 265">
              <a:extLst>
                <a:ext uri="{FF2B5EF4-FFF2-40B4-BE49-F238E27FC236}">
                  <a16:creationId xmlns:a16="http://schemas.microsoft.com/office/drawing/2014/main" id="{71E5247B-29BA-C88F-4374-60171E168454}"/>
                </a:ext>
              </a:extLst>
            </p:cNvPr>
            <p:cNvSpPr txBox="1"/>
            <p:nvPr/>
          </p:nvSpPr>
          <p:spPr>
            <a:xfrm rot="5400000">
              <a:off x="9784855" y="4167807"/>
              <a:ext cx="2090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Motion </a:t>
              </a:r>
              <a:r>
                <a:rPr lang="en-US" sz="1600" dirty="0">
                  <a:latin typeface="Lucida Bright" panose="02040602050505020304" pitchFamily="18" charset="77"/>
                </a:rPr>
                <a:t>Decoder</a:t>
              </a:r>
              <a:endParaRPr lang="en-CN" sz="1600" dirty="0">
                <a:latin typeface="Lucida Bright" panose="02040602050505020304" pitchFamily="18" charset="77"/>
              </a:endParaRPr>
            </a:p>
          </p:txBody>
        </p:sp>
      </p:grpSp>
      <p:cxnSp>
        <p:nvCxnSpPr>
          <p:cNvPr id="272" name="Straight Arrow Connector 271">
            <a:extLst>
              <a:ext uri="{FF2B5EF4-FFF2-40B4-BE49-F238E27FC236}">
                <a16:creationId xmlns:a16="http://schemas.microsoft.com/office/drawing/2014/main" id="{E9DFD36A-9768-3BFB-FD47-4AB31124C8F8}"/>
              </a:ext>
            </a:extLst>
          </p:cNvPr>
          <p:cNvCxnSpPr>
            <a:cxnSpLocks/>
          </p:cNvCxnSpPr>
          <p:nvPr/>
        </p:nvCxnSpPr>
        <p:spPr>
          <a:xfrm>
            <a:off x="4038209" y="7870165"/>
            <a:ext cx="331200" cy="226800"/>
          </a:xfrm>
          <a:prstGeom prst="straightConnector1">
            <a:avLst/>
          </a:prstGeom>
          <a:ln w="25400" cmpd="sng">
            <a:solidFill>
              <a:srgbClr val="BA3B3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Arrow Connector 272">
            <a:extLst>
              <a:ext uri="{FF2B5EF4-FFF2-40B4-BE49-F238E27FC236}">
                <a16:creationId xmlns:a16="http://schemas.microsoft.com/office/drawing/2014/main" id="{069C3927-CB42-CE1A-CA48-C9A09DA3E4C6}"/>
              </a:ext>
            </a:extLst>
          </p:cNvPr>
          <p:cNvCxnSpPr>
            <a:cxnSpLocks/>
          </p:cNvCxnSpPr>
          <p:nvPr/>
        </p:nvCxnSpPr>
        <p:spPr>
          <a:xfrm flipV="1">
            <a:off x="4038509" y="7820676"/>
            <a:ext cx="331200" cy="226800"/>
          </a:xfrm>
          <a:prstGeom prst="straightConnector1">
            <a:avLst/>
          </a:prstGeom>
          <a:ln w="25400" cmpd="sng">
            <a:solidFill>
              <a:srgbClr val="BA3B30"/>
            </a:solidFill>
            <a:prstDash val="soli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4" name="Rounded Rectangle 273">
            <a:extLst>
              <a:ext uri="{FF2B5EF4-FFF2-40B4-BE49-F238E27FC236}">
                <a16:creationId xmlns:a16="http://schemas.microsoft.com/office/drawing/2014/main" id="{D28BE47C-C8B2-E6EF-D491-CCACD55144C9}"/>
              </a:ext>
            </a:extLst>
          </p:cNvPr>
          <p:cNvSpPr/>
          <p:nvPr/>
        </p:nvSpPr>
        <p:spPr>
          <a:xfrm>
            <a:off x="3696792" y="7616522"/>
            <a:ext cx="13260785" cy="682218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13D3E935-DB78-593B-8DD7-0597DB18092B}"/>
              </a:ext>
            </a:extLst>
          </p:cNvPr>
          <p:cNvSpPr txBox="1"/>
          <p:nvPr/>
        </p:nvSpPr>
        <p:spPr>
          <a:xfrm>
            <a:off x="4480794" y="7803743"/>
            <a:ext cx="196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Lucida Bright" panose="02040602050505020304" pitchFamily="18" charset="77"/>
              </a:rPr>
              <a:t>Mutual Attention</a:t>
            </a:r>
          </a:p>
        </p:txBody>
      </p:sp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6E902F5B-6449-C9E0-64E5-92FBF6C63354}"/>
              </a:ext>
            </a:extLst>
          </p:cNvPr>
          <p:cNvCxnSpPr>
            <a:cxnSpLocks/>
          </p:cNvCxnSpPr>
          <p:nvPr/>
        </p:nvCxnSpPr>
        <p:spPr>
          <a:xfrm>
            <a:off x="10588192" y="5208720"/>
            <a:ext cx="25199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F8B3701C-715C-1C60-7920-76084010A1F1}"/>
              </a:ext>
            </a:extLst>
          </p:cNvPr>
          <p:cNvCxnSpPr>
            <a:cxnSpLocks/>
          </p:cNvCxnSpPr>
          <p:nvPr/>
        </p:nvCxnSpPr>
        <p:spPr>
          <a:xfrm>
            <a:off x="10588192" y="3451510"/>
            <a:ext cx="251999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9" name="Picture 288" descr="A couple of mannequins sitting on a white surface&#10;&#10;Description automatically generated">
            <a:extLst>
              <a:ext uri="{FF2B5EF4-FFF2-40B4-BE49-F238E27FC236}">
                <a16:creationId xmlns:a16="http://schemas.microsoft.com/office/drawing/2014/main" id="{FC41A45A-E009-D5CE-549E-8014E38EEE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28433" y="5218965"/>
            <a:ext cx="2367671" cy="1152000"/>
          </a:xfrm>
          <a:prstGeom prst="rect">
            <a:avLst/>
          </a:prstGeom>
        </p:spPr>
      </p:pic>
      <p:pic>
        <p:nvPicPr>
          <p:cNvPr id="290" name="Picture 289" descr="A couple of purple and yellow statues&#10;&#10;Description automatically generated">
            <a:extLst>
              <a:ext uri="{FF2B5EF4-FFF2-40B4-BE49-F238E27FC236}">
                <a16:creationId xmlns:a16="http://schemas.microsoft.com/office/drawing/2014/main" id="{86A05130-E96B-2B16-5ED0-BF325D36DC8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926611" y="2090225"/>
            <a:ext cx="2367671" cy="1152000"/>
          </a:xfrm>
          <a:prstGeom prst="rect">
            <a:avLst/>
          </a:prstGeom>
        </p:spPr>
      </p:pic>
      <p:pic>
        <p:nvPicPr>
          <p:cNvPr id="291" name="Picture 290" descr="A couple of purple and yellow mannequins sitting on a white surface&#10;&#10;Description automatically generated">
            <a:extLst>
              <a:ext uri="{FF2B5EF4-FFF2-40B4-BE49-F238E27FC236}">
                <a16:creationId xmlns:a16="http://schemas.microsoft.com/office/drawing/2014/main" id="{F355B726-EA98-AE68-2331-57B9FD7737C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28433" y="3663900"/>
            <a:ext cx="2367671" cy="115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C1A0824D-839E-2BDB-36ED-846D2565F475}"/>
                  </a:ext>
                </a:extLst>
              </p:cNvPr>
              <p:cNvSpPr txBox="1"/>
              <p:nvPr/>
            </p:nvSpPr>
            <p:spPr>
              <a:xfrm flipH="1">
                <a:off x="10729976" y="3296393"/>
                <a:ext cx="589122" cy="2844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N" dirty="0">
                  <a:latin typeface="Lucida Bright" panose="02040602050505020304" pitchFamily="18" charset="77"/>
                </a:endParaRPr>
              </a:p>
            </p:txBody>
          </p:sp>
        </mc:Choice>
        <mc:Fallback xmlns="">
          <p:sp>
            <p:nvSpPr>
              <p:cNvPr id="284" name="TextBox 283">
                <a:extLst>
                  <a:ext uri="{FF2B5EF4-FFF2-40B4-BE49-F238E27FC236}">
                    <a16:creationId xmlns:a16="http://schemas.microsoft.com/office/drawing/2014/main" id="{C1A0824D-839E-2BDB-36ED-846D2565F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29976" y="3296393"/>
                <a:ext cx="589122" cy="284437"/>
              </a:xfrm>
              <a:prstGeom prst="rect">
                <a:avLst/>
              </a:prstGeom>
              <a:blipFill>
                <a:blip r:embed="rId18"/>
                <a:stretch>
                  <a:fillRect t="-21739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F8E989DE-BAD1-2FA1-AF7B-48CA1784FA4C}"/>
                  </a:ext>
                </a:extLst>
              </p:cNvPr>
              <p:cNvSpPr txBox="1"/>
              <p:nvPr/>
            </p:nvSpPr>
            <p:spPr>
              <a:xfrm flipH="1">
                <a:off x="10729976" y="5053687"/>
                <a:ext cx="589122" cy="289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bSup>
                    </m:oMath>
                  </m:oMathPara>
                </a14:m>
                <a:endParaRPr lang="en-CN" dirty="0">
                  <a:latin typeface="Lucida Bright" panose="02040602050505020304" pitchFamily="18" charset="77"/>
                </a:endParaRPr>
              </a:p>
            </p:txBody>
          </p:sp>
        </mc:Choice>
        <mc:Fallback xmlns="">
          <p:sp>
            <p:nvSpPr>
              <p:cNvPr id="288" name="TextBox 287">
                <a:extLst>
                  <a:ext uri="{FF2B5EF4-FFF2-40B4-BE49-F238E27FC236}">
                    <a16:creationId xmlns:a16="http://schemas.microsoft.com/office/drawing/2014/main" id="{F8E989DE-BAD1-2FA1-AF7B-48CA1784FA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0729976" y="5053687"/>
                <a:ext cx="589122" cy="289888"/>
              </a:xfrm>
              <a:prstGeom prst="rect">
                <a:avLst/>
              </a:prstGeom>
              <a:blipFill>
                <a:blip r:embed="rId19"/>
                <a:stretch>
                  <a:fillRect t="-16667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Straight Connector 292">
            <a:extLst>
              <a:ext uri="{FF2B5EF4-FFF2-40B4-BE49-F238E27FC236}">
                <a16:creationId xmlns:a16="http://schemas.microsoft.com/office/drawing/2014/main" id="{37A61D36-BB5E-B68A-1E0B-73B434113E7C}"/>
              </a:ext>
            </a:extLst>
          </p:cNvPr>
          <p:cNvCxnSpPr>
            <a:cxnSpLocks/>
          </p:cNvCxnSpPr>
          <p:nvPr/>
        </p:nvCxnSpPr>
        <p:spPr>
          <a:xfrm>
            <a:off x="13335959" y="1161019"/>
            <a:ext cx="0" cy="613748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Arrow Connector 317">
            <a:extLst>
              <a:ext uri="{FF2B5EF4-FFF2-40B4-BE49-F238E27FC236}">
                <a16:creationId xmlns:a16="http://schemas.microsoft.com/office/drawing/2014/main" id="{000D0055-D7A6-CEAD-2D59-24A7AB7E1B93}"/>
              </a:ext>
            </a:extLst>
          </p:cNvPr>
          <p:cNvCxnSpPr>
            <a:cxnSpLocks/>
          </p:cNvCxnSpPr>
          <p:nvPr/>
        </p:nvCxnSpPr>
        <p:spPr>
          <a:xfrm>
            <a:off x="14815613" y="3213603"/>
            <a:ext cx="35209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35BA5A13-37DC-9FB5-884A-D89468E6F8AA}"/>
              </a:ext>
            </a:extLst>
          </p:cNvPr>
          <p:cNvSpPr txBox="1"/>
          <p:nvPr/>
        </p:nvSpPr>
        <p:spPr>
          <a:xfrm>
            <a:off x="14456672" y="6240268"/>
            <a:ext cx="5171167" cy="403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900" b="1" dirty="0">
                <a:latin typeface="Lucida Fax" panose="02060602050505020204" pitchFamily="18" charset="77"/>
              </a:rPr>
              <a:t>Temporal  Interaction Module (TIM)</a:t>
            </a:r>
          </a:p>
        </p:txBody>
      </p:sp>
      <p:cxnSp>
        <p:nvCxnSpPr>
          <p:cNvPr id="335" name="Straight Connector 334">
            <a:extLst>
              <a:ext uri="{FF2B5EF4-FFF2-40B4-BE49-F238E27FC236}">
                <a16:creationId xmlns:a16="http://schemas.microsoft.com/office/drawing/2014/main" id="{C2918CB5-BBFD-FD2E-8710-8B3F6CE90D2F}"/>
              </a:ext>
            </a:extLst>
          </p:cNvPr>
          <p:cNvCxnSpPr>
            <a:cxnSpLocks/>
          </p:cNvCxnSpPr>
          <p:nvPr/>
        </p:nvCxnSpPr>
        <p:spPr>
          <a:xfrm>
            <a:off x="18382782" y="3038438"/>
            <a:ext cx="583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BADA776B-ACCA-EF3B-7816-76A47C7F68AE}"/>
              </a:ext>
            </a:extLst>
          </p:cNvPr>
          <p:cNvCxnSpPr>
            <a:cxnSpLocks/>
          </p:cNvCxnSpPr>
          <p:nvPr/>
        </p:nvCxnSpPr>
        <p:spPr>
          <a:xfrm flipV="1">
            <a:off x="18226449" y="3196865"/>
            <a:ext cx="0" cy="864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2" name="Group 351">
            <a:extLst>
              <a:ext uri="{FF2B5EF4-FFF2-40B4-BE49-F238E27FC236}">
                <a16:creationId xmlns:a16="http://schemas.microsoft.com/office/drawing/2014/main" id="{1E702C35-FD40-C764-523E-E10989177CAD}"/>
              </a:ext>
            </a:extLst>
          </p:cNvPr>
          <p:cNvGrpSpPr/>
          <p:nvPr/>
        </p:nvGrpSpPr>
        <p:grpSpPr>
          <a:xfrm rot="5400000">
            <a:off x="16284329" y="2240419"/>
            <a:ext cx="1110915" cy="2700000"/>
            <a:chOff x="16943067" y="2231665"/>
            <a:chExt cx="679549" cy="2028921"/>
          </a:xfrm>
        </p:grpSpPr>
        <p:cxnSp>
          <p:nvCxnSpPr>
            <p:cNvPr id="341" name="Straight Connector 340">
              <a:extLst>
                <a:ext uri="{FF2B5EF4-FFF2-40B4-BE49-F238E27FC236}">
                  <a16:creationId xmlns:a16="http://schemas.microsoft.com/office/drawing/2014/main" id="{D0E1C72A-3638-22ED-C31F-C35BDA0976E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928606" y="3246126"/>
              <a:ext cx="202892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Arrow Connector 345">
              <a:extLst>
                <a:ext uri="{FF2B5EF4-FFF2-40B4-BE49-F238E27FC236}">
                  <a16:creationId xmlns:a16="http://schemas.microsoft.com/office/drawing/2014/main" id="{24CC3750-6137-BF65-D285-F93825B3C501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17284516" y="3686691"/>
              <a:ext cx="2081" cy="6741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0" name="Oval 369">
            <a:extLst>
              <a:ext uri="{FF2B5EF4-FFF2-40B4-BE49-F238E27FC236}">
                <a16:creationId xmlns:a16="http://schemas.microsoft.com/office/drawing/2014/main" id="{BF3A6FF8-CCCE-AAE9-BE6B-336B47EF196D}"/>
              </a:ext>
            </a:extLst>
          </p:cNvPr>
          <p:cNvSpPr/>
          <p:nvPr/>
        </p:nvSpPr>
        <p:spPr>
          <a:xfrm rot="18814404">
            <a:off x="11490843" y="7858615"/>
            <a:ext cx="216000" cy="216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371" name="Oval 370">
            <a:extLst>
              <a:ext uri="{FF2B5EF4-FFF2-40B4-BE49-F238E27FC236}">
                <a16:creationId xmlns:a16="http://schemas.microsoft.com/office/drawing/2014/main" id="{3C501B18-0D33-32AB-C1FD-F7FC9E869014}"/>
              </a:ext>
            </a:extLst>
          </p:cNvPr>
          <p:cNvSpPr/>
          <p:nvPr/>
        </p:nvSpPr>
        <p:spPr>
          <a:xfrm>
            <a:off x="15329864" y="7858615"/>
            <a:ext cx="216000" cy="216000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11016396-EA53-C307-B415-4B412F629FFD}"/>
                  </a:ext>
                </a:extLst>
              </p:cNvPr>
              <p:cNvSpPr txBox="1"/>
              <p:nvPr/>
            </p:nvSpPr>
            <p:spPr>
              <a:xfrm>
                <a:off x="17899880" y="4169771"/>
                <a:ext cx="733540" cy="27287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6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n-CN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CN" sz="1600" dirty="0"/>
              </a:p>
            </p:txBody>
          </p:sp>
        </mc:Choice>
        <mc:Fallback xmlns="">
          <p:sp>
            <p:nvSpPr>
              <p:cNvPr id="372" name="TextBox 371">
                <a:extLst>
                  <a:ext uri="{FF2B5EF4-FFF2-40B4-BE49-F238E27FC236}">
                    <a16:creationId xmlns:a16="http://schemas.microsoft.com/office/drawing/2014/main" id="{11016396-EA53-C307-B415-4B412F629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99880" y="4169771"/>
                <a:ext cx="733540" cy="272874"/>
              </a:xfrm>
              <a:prstGeom prst="rect">
                <a:avLst/>
              </a:prstGeom>
              <a:blipFill>
                <a:blip r:embed="rId20"/>
                <a:stretch>
                  <a:fillRect l="-3390" r="-169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3" name="TextBox 462">
            <a:extLst>
              <a:ext uri="{FF2B5EF4-FFF2-40B4-BE49-F238E27FC236}">
                <a16:creationId xmlns:a16="http://schemas.microsoft.com/office/drawing/2014/main" id="{73C63FCD-789F-A729-AC28-424E7FDE6354}"/>
              </a:ext>
            </a:extLst>
          </p:cNvPr>
          <p:cNvSpPr txBox="1"/>
          <p:nvPr/>
        </p:nvSpPr>
        <p:spPr>
          <a:xfrm>
            <a:off x="11767795" y="7806285"/>
            <a:ext cx="1753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Lucida Bright" panose="02040602050505020304" pitchFamily="18" charset="77"/>
              </a:rPr>
              <a:t>Matmu</a:t>
            </a:r>
            <a:r>
              <a:rPr lang="en-US" sz="1600" dirty="0">
                <a:latin typeface="Lucida Bright" panose="02040602050505020304" pitchFamily="18" charset="77"/>
              </a:rPr>
              <a:t>l</a:t>
            </a:r>
            <a:endParaRPr lang="en-CN" sz="1600" dirty="0">
              <a:latin typeface="Lucida Bright" panose="02040602050505020304" pitchFamily="18" charset="77"/>
            </a:endParaRPr>
          </a:p>
        </p:txBody>
      </p:sp>
      <p:sp>
        <p:nvSpPr>
          <p:cNvPr id="464" name="TextBox 463">
            <a:extLst>
              <a:ext uri="{FF2B5EF4-FFF2-40B4-BE49-F238E27FC236}">
                <a16:creationId xmlns:a16="http://schemas.microsoft.com/office/drawing/2014/main" id="{24C875A1-98CB-98E9-B59B-A1ABF68B95A9}"/>
              </a:ext>
            </a:extLst>
          </p:cNvPr>
          <p:cNvSpPr txBox="1"/>
          <p:nvPr/>
        </p:nvSpPr>
        <p:spPr>
          <a:xfrm>
            <a:off x="15593555" y="7799005"/>
            <a:ext cx="1304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Bright" panose="02040602050505020304" pitchFamily="18" charset="77"/>
              </a:rPr>
              <a:t>Addition</a:t>
            </a:r>
            <a:endParaRPr lang="en-CN" sz="1600" dirty="0">
              <a:latin typeface="Lucida Bright" panose="02040602050505020304" pitchFamily="18" charset="77"/>
            </a:endParaRPr>
          </a:p>
        </p:txBody>
      </p:sp>
      <p:grpSp>
        <p:nvGrpSpPr>
          <p:cNvPr id="466" name="Group 465">
            <a:extLst>
              <a:ext uri="{FF2B5EF4-FFF2-40B4-BE49-F238E27FC236}">
                <a16:creationId xmlns:a16="http://schemas.microsoft.com/office/drawing/2014/main" id="{FABF040E-5C0D-483B-5A4F-F3C72EAEE63F}"/>
              </a:ext>
            </a:extLst>
          </p:cNvPr>
          <p:cNvGrpSpPr/>
          <p:nvPr/>
        </p:nvGrpSpPr>
        <p:grpSpPr>
          <a:xfrm rot="5400000">
            <a:off x="14566420" y="3213725"/>
            <a:ext cx="1611821" cy="390846"/>
            <a:chOff x="17468769" y="2224031"/>
            <a:chExt cx="2318400" cy="447680"/>
          </a:xfrm>
        </p:grpSpPr>
        <p:sp>
          <p:nvSpPr>
            <p:cNvPr id="467" name="Rounded Rectangle 466">
              <a:extLst>
                <a:ext uri="{FF2B5EF4-FFF2-40B4-BE49-F238E27FC236}">
                  <a16:creationId xmlns:a16="http://schemas.microsoft.com/office/drawing/2014/main" id="{83065AF9-80BB-C8FF-279E-A193AB8B9B89}"/>
                </a:ext>
              </a:extLst>
            </p:cNvPr>
            <p:cNvSpPr/>
            <p:nvPr/>
          </p:nvSpPr>
          <p:spPr>
            <a:xfrm rot="16200000">
              <a:off x="18404129" y="1288671"/>
              <a:ext cx="447680" cy="2318400"/>
            </a:xfrm>
            <a:prstGeom prst="roundRect">
              <a:avLst/>
            </a:prstGeom>
            <a:solidFill>
              <a:srgbClr val="F5E8BD"/>
            </a:solidFill>
            <a:ln>
              <a:solidFill>
                <a:srgbClr val="C7A7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468" name="TextBox 467">
              <a:extLst>
                <a:ext uri="{FF2B5EF4-FFF2-40B4-BE49-F238E27FC236}">
                  <a16:creationId xmlns:a16="http://schemas.microsoft.com/office/drawing/2014/main" id="{5E938E3E-788C-FA2C-5182-A1E742EC5F80}"/>
                </a:ext>
              </a:extLst>
            </p:cNvPr>
            <p:cNvSpPr txBox="1"/>
            <p:nvPr/>
          </p:nvSpPr>
          <p:spPr>
            <a:xfrm>
              <a:off x="17511606" y="2251220"/>
              <a:ext cx="2222426" cy="387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Cross-Attn</a:t>
              </a:r>
            </a:p>
          </p:txBody>
        </p:sp>
      </p:grpSp>
      <p:grpSp>
        <p:nvGrpSpPr>
          <p:cNvPr id="525" name="Group 524">
            <a:extLst>
              <a:ext uri="{FF2B5EF4-FFF2-40B4-BE49-F238E27FC236}">
                <a16:creationId xmlns:a16="http://schemas.microsoft.com/office/drawing/2014/main" id="{0B8E4D21-A88C-FE5A-4B20-15A8DDC1DF68}"/>
              </a:ext>
            </a:extLst>
          </p:cNvPr>
          <p:cNvGrpSpPr/>
          <p:nvPr/>
        </p:nvGrpSpPr>
        <p:grpSpPr>
          <a:xfrm>
            <a:off x="13028022" y="7727955"/>
            <a:ext cx="521665" cy="543538"/>
            <a:chOff x="17287199" y="5229408"/>
            <a:chExt cx="521665" cy="543538"/>
          </a:xfrm>
        </p:grpSpPr>
        <p:sp>
          <p:nvSpPr>
            <p:cNvPr id="526" name="Oval 525">
              <a:extLst>
                <a:ext uri="{FF2B5EF4-FFF2-40B4-BE49-F238E27FC236}">
                  <a16:creationId xmlns:a16="http://schemas.microsoft.com/office/drawing/2014/main" id="{1A051024-66F0-B40C-7D1E-95581CADBA2C}"/>
                </a:ext>
              </a:extLst>
            </p:cNvPr>
            <p:cNvSpPr/>
            <p:nvPr/>
          </p:nvSpPr>
          <p:spPr>
            <a:xfrm rot="18814404">
              <a:off x="17443238" y="5352763"/>
              <a:ext cx="216000" cy="216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>
                <a:solidFill>
                  <a:schemeClr val="tx1"/>
                </a:solidFill>
              </a:endParaRPr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82ABE462-73C5-9F11-A794-4EC7F63256D0}"/>
                </a:ext>
              </a:extLst>
            </p:cNvPr>
            <p:cNvSpPr txBox="1"/>
            <p:nvPr/>
          </p:nvSpPr>
          <p:spPr>
            <a:xfrm>
              <a:off x="17287199" y="5229408"/>
              <a:ext cx="521665" cy="5435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800" dirty="0"/>
                <a:t>・</a:t>
              </a:r>
              <a:endParaRPr lang="en-CN" dirty="0"/>
            </a:p>
          </p:txBody>
        </p:sp>
      </p:grpSp>
      <p:sp>
        <p:nvSpPr>
          <p:cNvPr id="529" name="TextBox 528">
            <a:extLst>
              <a:ext uri="{FF2B5EF4-FFF2-40B4-BE49-F238E27FC236}">
                <a16:creationId xmlns:a16="http://schemas.microsoft.com/office/drawing/2014/main" id="{87656310-91E0-0BA6-7D2F-3FC9E6260E57}"/>
              </a:ext>
            </a:extLst>
          </p:cNvPr>
          <p:cNvSpPr txBox="1"/>
          <p:nvPr/>
        </p:nvSpPr>
        <p:spPr>
          <a:xfrm>
            <a:off x="13456010" y="7803742"/>
            <a:ext cx="1506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Lucida Bright" panose="02040602050505020304" pitchFamily="18" charset="77"/>
              </a:rPr>
              <a:t>Dot Product</a:t>
            </a:r>
            <a:endParaRPr lang="en-CN" sz="1600" dirty="0">
              <a:latin typeface="Lucida Bright" panose="02040602050505020304" pitchFamily="18" charset="77"/>
            </a:endParaRPr>
          </a:p>
        </p:txBody>
      </p:sp>
      <p:grpSp>
        <p:nvGrpSpPr>
          <p:cNvPr id="580" name="Group 579">
            <a:extLst>
              <a:ext uri="{FF2B5EF4-FFF2-40B4-BE49-F238E27FC236}">
                <a16:creationId xmlns:a16="http://schemas.microsoft.com/office/drawing/2014/main" id="{82F80A41-1B49-33FA-BF23-2E8E4A0FD456}"/>
              </a:ext>
            </a:extLst>
          </p:cNvPr>
          <p:cNvGrpSpPr/>
          <p:nvPr/>
        </p:nvGrpSpPr>
        <p:grpSpPr>
          <a:xfrm>
            <a:off x="8427682" y="2124062"/>
            <a:ext cx="584775" cy="1342800"/>
            <a:chOff x="6839101" y="2278367"/>
            <a:chExt cx="584775" cy="1342800"/>
          </a:xfrm>
        </p:grpSpPr>
        <p:sp>
          <p:nvSpPr>
            <p:cNvPr id="578" name="Rounded Rectangle 577">
              <a:extLst>
                <a:ext uri="{FF2B5EF4-FFF2-40B4-BE49-F238E27FC236}">
                  <a16:creationId xmlns:a16="http://schemas.microsoft.com/office/drawing/2014/main" id="{3FD72202-0989-51F8-D8EB-0C0629E121B0}"/>
                </a:ext>
              </a:extLst>
            </p:cNvPr>
            <p:cNvSpPr/>
            <p:nvPr/>
          </p:nvSpPr>
          <p:spPr>
            <a:xfrm>
              <a:off x="6839192" y="2278367"/>
              <a:ext cx="571500" cy="1342800"/>
            </a:xfrm>
            <a:prstGeom prst="roundRect">
              <a:avLst/>
            </a:prstGeom>
            <a:solidFill>
              <a:srgbClr val="F9D3A1"/>
            </a:solidFill>
            <a:ln>
              <a:solidFill>
                <a:srgbClr val="C78B3D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Lucida Bright" panose="02040602050505020304" pitchFamily="18" charset="77"/>
              </a:endParaRPr>
            </a:p>
          </p:txBody>
        </p:sp>
        <p:sp>
          <p:nvSpPr>
            <p:cNvPr id="579" name="TextBox 578">
              <a:extLst>
                <a:ext uri="{FF2B5EF4-FFF2-40B4-BE49-F238E27FC236}">
                  <a16:creationId xmlns:a16="http://schemas.microsoft.com/office/drawing/2014/main" id="{FA7DCB74-F067-DCB1-6C3D-8674C5D19FFB}"/>
                </a:ext>
              </a:extLst>
            </p:cNvPr>
            <p:cNvSpPr txBox="1"/>
            <p:nvPr/>
          </p:nvSpPr>
          <p:spPr>
            <a:xfrm rot="5400000">
              <a:off x="6476513" y="2656025"/>
              <a:ext cx="13099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Multi-head </a:t>
              </a:r>
            </a:p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Attention</a:t>
              </a:r>
            </a:p>
          </p:txBody>
        </p:sp>
      </p:grpSp>
      <p:cxnSp>
        <p:nvCxnSpPr>
          <p:cNvPr id="588" name="Elbow Connector 587">
            <a:extLst>
              <a:ext uri="{FF2B5EF4-FFF2-40B4-BE49-F238E27FC236}">
                <a16:creationId xmlns:a16="http://schemas.microsoft.com/office/drawing/2014/main" id="{55E3E2C1-CBF8-9075-0B76-9B64AA924F9F}"/>
              </a:ext>
            </a:extLst>
          </p:cNvPr>
          <p:cNvCxnSpPr>
            <a:cxnSpLocks/>
          </p:cNvCxnSpPr>
          <p:nvPr/>
        </p:nvCxnSpPr>
        <p:spPr>
          <a:xfrm>
            <a:off x="7586663" y="2797452"/>
            <a:ext cx="1799665" cy="112974"/>
          </a:xfrm>
          <a:prstGeom prst="bentConnector4">
            <a:avLst>
              <a:gd name="adj1" fmla="val -9380"/>
              <a:gd name="adj2" fmla="val 78798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2" name="Rounded Rectangle 591">
            <a:extLst>
              <a:ext uri="{FF2B5EF4-FFF2-40B4-BE49-F238E27FC236}">
                <a16:creationId xmlns:a16="http://schemas.microsoft.com/office/drawing/2014/main" id="{89EE2512-1A20-F4B2-4C66-1994DB2814CE}"/>
              </a:ext>
            </a:extLst>
          </p:cNvPr>
          <p:cNvSpPr/>
          <p:nvPr/>
        </p:nvSpPr>
        <p:spPr>
          <a:xfrm>
            <a:off x="7621380" y="5098872"/>
            <a:ext cx="571500" cy="1342800"/>
          </a:xfrm>
          <a:prstGeom prst="roundRect">
            <a:avLst/>
          </a:prstGeom>
          <a:solidFill>
            <a:srgbClr val="99DBDB"/>
          </a:solidFill>
          <a:ln>
            <a:solidFill>
              <a:srgbClr val="618B8B"/>
            </a:solidFill>
          </a:ln>
          <a:effectLst>
            <a:outerShdw blurRad="1016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latin typeface="Lucida Bright" panose="02040602050505020304" pitchFamily="18" charset="77"/>
            </a:endParaRP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74106A4B-9A04-58EB-09E1-89B6BEAE2518}"/>
              </a:ext>
            </a:extLst>
          </p:cNvPr>
          <p:cNvSpPr txBox="1"/>
          <p:nvPr/>
        </p:nvSpPr>
        <p:spPr>
          <a:xfrm rot="5400000">
            <a:off x="7517376" y="5593686"/>
            <a:ext cx="779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b="1" dirty="0">
                <a:latin typeface="Lucida Fax" panose="02060602050505020204" pitchFamily="18" charset="77"/>
              </a:rPr>
              <a:t>TIM</a:t>
            </a:r>
          </a:p>
        </p:txBody>
      </p:sp>
      <p:sp>
        <p:nvSpPr>
          <p:cNvPr id="609" name="TextBox 608">
            <a:extLst>
              <a:ext uri="{FF2B5EF4-FFF2-40B4-BE49-F238E27FC236}">
                <a16:creationId xmlns:a16="http://schemas.microsoft.com/office/drawing/2014/main" id="{FA243FBB-89E4-3974-B6F6-39E69D41E1BB}"/>
              </a:ext>
            </a:extLst>
          </p:cNvPr>
          <p:cNvSpPr txBox="1"/>
          <p:nvPr/>
        </p:nvSpPr>
        <p:spPr>
          <a:xfrm>
            <a:off x="8097648" y="1729369"/>
            <a:ext cx="161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400" dirty="0">
                <a:latin typeface="Lucida Bright" panose="02040602050505020304" pitchFamily="18" charset="77"/>
              </a:rPr>
              <a:t>✕ num of blocks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0E18CFC4-C3C8-C99D-83A4-BEDD36AE11ED}"/>
              </a:ext>
            </a:extLst>
          </p:cNvPr>
          <p:cNvSpPr txBox="1"/>
          <p:nvPr/>
        </p:nvSpPr>
        <p:spPr>
          <a:xfrm>
            <a:off x="8079511" y="6563762"/>
            <a:ext cx="1618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N" sz="1400" dirty="0">
                <a:latin typeface="Lucida Bright" panose="02040602050505020304" pitchFamily="18" charset="77"/>
              </a:rPr>
              <a:t>✕ num of blocks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D5F22-2016-FAD4-AACB-DC18F763962B}"/>
                  </a:ext>
                </a:extLst>
              </p:cNvPr>
              <p:cNvSpPr txBox="1"/>
              <p:nvPr/>
            </p:nvSpPr>
            <p:spPr>
              <a:xfrm flipH="1">
                <a:off x="1310344" y="2638268"/>
                <a:ext cx="544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D35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7D35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D35D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D35D3"/>
                  </a:solidFill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89D5F22-2016-FAD4-AACB-DC18F76396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10344" y="2638268"/>
                <a:ext cx="544329" cy="276999"/>
              </a:xfrm>
              <a:prstGeom prst="rect">
                <a:avLst/>
              </a:prstGeom>
              <a:blipFill>
                <a:blip r:embed="rId21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A5EDBB-526E-0139-960B-A047E0173608}"/>
                  </a:ext>
                </a:extLst>
              </p:cNvPr>
              <p:cNvSpPr txBox="1"/>
              <p:nvPr/>
            </p:nvSpPr>
            <p:spPr>
              <a:xfrm flipH="1">
                <a:off x="1308516" y="5289270"/>
                <a:ext cx="544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4C64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F4C64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4C64A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EEC059"/>
                  </a:solidFill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2A5EDBB-526E-0139-960B-A047E0173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08516" y="5289270"/>
                <a:ext cx="544329" cy="276999"/>
              </a:xfrm>
              <a:prstGeom prst="rect">
                <a:avLst/>
              </a:prstGeom>
              <a:blipFill>
                <a:blip r:embed="rId22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6E5759-DB17-9E5F-7CFF-A13D3163D3C7}"/>
                  </a:ext>
                </a:extLst>
              </p:cNvPr>
              <p:cNvSpPr txBox="1"/>
              <p:nvPr/>
            </p:nvSpPr>
            <p:spPr>
              <a:xfrm flipH="1">
                <a:off x="1331149" y="3933241"/>
                <a:ext cx="54432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373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rgbClr val="7373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37373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𝑚𝑖𝑥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737373"/>
                  </a:solidFill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E6E5759-DB17-9E5F-7CFF-A13D3163D3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1331149" y="3933241"/>
                <a:ext cx="544329" cy="276999"/>
              </a:xfrm>
              <a:prstGeom prst="rect">
                <a:avLst/>
              </a:prstGeom>
              <a:blipFill>
                <a:blip r:embed="rId23"/>
                <a:stretch>
                  <a:fillRect l="-4545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9" name="Elbow Connector 458">
            <a:extLst>
              <a:ext uri="{FF2B5EF4-FFF2-40B4-BE49-F238E27FC236}">
                <a16:creationId xmlns:a16="http://schemas.microsoft.com/office/drawing/2014/main" id="{8D797A1F-9B7D-2828-A26F-D9FDF61E3640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6438581" y="2797108"/>
            <a:ext cx="781178" cy="1314000"/>
          </a:xfrm>
          <a:prstGeom prst="bentConnector3">
            <a:avLst>
              <a:gd name="adj1" fmla="val 50000"/>
            </a:avLst>
          </a:prstGeom>
          <a:ln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4" name="Elbow Connector 483">
            <a:extLst>
              <a:ext uri="{FF2B5EF4-FFF2-40B4-BE49-F238E27FC236}">
                <a16:creationId xmlns:a16="http://schemas.microsoft.com/office/drawing/2014/main" id="{B9F7AA11-54F7-EE0A-5D61-366E845FA1DE}"/>
              </a:ext>
            </a:extLst>
          </p:cNvPr>
          <p:cNvCxnSpPr>
            <a:cxnSpLocks/>
          </p:cNvCxnSpPr>
          <p:nvPr/>
        </p:nvCxnSpPr>
        <p:spPr>
          <a:xfrm>
            <a:off x="6436441" y="4474086"/>
            <a:ext cx="781178" cy="1213200"/>
          </a:xfrm>
          <a:prstGeom prst="bentConnector3">
            <a:avLst>
              <a:gd name="adj1" fmla="val 50000"/>
            </a:avLst>
          </a:prstGeom>
          <a:ln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27743C8-FEB9-C54C-D108-7F37FF62EC8F}"/>
              </a:ext>
            </a:extLst>
          </p:cNvPr>
          <p:cNvGrpSpPr/>
          <p:nvPr/>
        </p:nvGrpSpPr>
        <p:grpSpPr>
          <a:xfrm>
            <a:off x="1869035" y="2633319"/>
            <a:ext cx="496023" cy="3331083"/>
            <a:chOff x="2331216" y="2654834"/>
            <a:chExt cx="496023" cy="3331083"/>
          </a:xfrm>
        </p:grpSpPr>
        <p:sp>
          <p:nvSpPr>
            <p:cNvPr id="7" name="Manual Operation 6">
              <a:extLst>
                <a:ext uri="{FF2B5EF4-FFF2-40B4-BE49-F238E27FC236}">
                  <a16:creationId xmlns:a16="http://schemas.microsoft.com/office/drawing/2014/main" id="{1A103122-1272-6587-CB56-B0FA303B5941}"/>
                </a:ext>
              </a:extLst>
            </p:cNvPr>
            <p:cNvSpPr/>
            <p:nvPr/>
          </p:nvSpPr>
          <p:spPr>
            <a:xfrm rot="16200000">
              <a:off x="913686" y="4072364"/>
              <a:ext cx="3331083" cy="496023"/>
            </a:xfrm>
            <a:prstGeom prst="flowChartManualOperation">
              <a:avLst/>
            </a:prstGeom>
            <a:solidFill>
              <a:srgbClr val="CFE1D3"/>
            </a:solidFill>
            <a:ln w="19050">
              <a:solidFill>
                <a:srgbClr val="486767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bg2">
                    <a:lumMod val="75000"/>
                  </a:schemeClr>
                </a:solidFill>
                <a:latin typeface="Lucida Bright" panose="02040602050505020304" pitchFamily="18" charset="7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694833-76EC-B797-33B8-53F5C574451B}"/>
                </a:ext>
              </a:extLst>
            </p:cNvPr>
            <p:cNvSpPr txBox="1"/>
            <p:nvPr/>
          </p:nvSpPr>
          <p:spPr>
            <a:xfrm rot="5400000">
              <a:off x="1460359" y="4084625"/>
              <a:ext cx="225232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Audio</a:t>
              </a:r>
              <a:r>
                <a:rPr lang="en-US" sz="1600" dirty="0">
                  <a:latin typeface="Lucida Bright" panose="02040602050505020304" pitchFamily="18" charset="77"/>
                </a:rPr>
                <a:t> Encoder</a:t>
              </a:r>
              <a:endParaRPr lang="en-CN" sz="1600" dirty="0">
                <a:latin typeface="Lucida Bright" panose="02040602050505020304" pitchFamily="18" charset="77"/>
              </a:endParaRPr>
            </a:p>
          </p:txBody>
        </p:sp>
      </p:grp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FF11045D-FDED-BD3D-CBBE-11ACDEAF157C}"/>
              </a:ext>
            </a:extLst>
          </p:cNvPr>
          <p:cNvGrpSpPr/>
          <p:nvPr/>
        </p:nvGrpSpPr>
        <p:grpSpPr>
          <a:xfrm>
            <a:off x="6933500" y="7798955"/>
            <a:ext cx="721067" cy="325369"/>
            <a:chOff x="17651583" y="8160720"/>
            <a:chExt cx="779508" cy="375789"/>
          </a:xfrm>
        </p:grpSpPr>
        <p:sp>
          <p:nvSpPr>
            <p:cNvPr id="486" name="Rounded Rectangle 485">
              <a:extLst>
                <a:ext uri="{FF2B5EF4-FFF2-40B4-BE49-F238E27FC236}">
                  <a16:creationId xmlns:a16="http://schemas.microsoft.com/office/drawing/2014/main" id="{B1E72AE9-51F0-E02B-21A6-DA26808B1617}"/>
                </a:ext>
              </a:extLst>
            </p:cNvPr>
            <p:cNvSpPr/>
            <p:nvPr/>
          </p:nvSpPr>
          <p:spPr>
            <a:xfrm rot="16200000">
              <a:off x="17854154" y="7958149"/>
              <a:ext cx="374366" cy="779508"/>
            </a:xfrm>
            <a:prstGeom prst="roundRect">
              <a:avLst/>
            </a:prstGeom>
            <a:solidFill>
              <a:srgbClr val="99DBDB"/>
            </a:solidFill>
            <a:ln>
              <a:solidFill>
                <a:srgbClr val="618B8B"/>
              </a:solidFill>
            </a:ln>
            <a:effectLst>
              <a:outerShdw blurRad="1016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>
                <a:latin typeface="Lucida Bright" panose="02040602050505020304" pitchFamily="18" charset="77"/>
              </a:endParaRPr>
            </a:p>
          </p:txBody>
        </p:sp>
        <p:sp>
          <p:nvSpPr>
            <p:cNvPr id="487" name="TextBox 486">
              <a:extLst>
                <a:ext uri="{FF2B5EF4-FFF2-40B4-BE49-F238E27FC236}">
                  <a16:creationId xmlns:a16="http://schemas.microsoft.com/office/drawing/2014/main" id="{4AE5D686-4413-7A19-EF97-89526D052202}"/>
                </a:ext>
              </a:extLst>
            </p:cNvPr>
            <p:cNvSpPr txBox="1"/>
            <p:nvPr/>
          </p:nvSpPr>
          <p:spPr>
            <a:xfrm>
              <a:off x="17747614" y="8181038"/>
              <a:ext cx="655105" cy="3554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1400" b="1" dirty="0">
                  <a:latin typeface="Lucida Fax" panose="02060602050505020204" pitchFamily="18" charset="77"/>
                </a:rPr>
                <a:t>TIM</a:t>
              </a:r>
            </a:p>
          </p:txBody>
        </p:sp>
      </p:grpSp>
      <p:sp>
        <p:nvSpPr>
          <p:cNvPr id="499" name="TextBox 498">
            <a:extLst>
              <a:ext uri="{FF2B5EF4-FFF2-40B4-BE49-F238E27FC236}">
                <a16:creationId xmlns:a16="http://schemas.microsoft.com/office/drawing/2014/main" id="{1ECEA3BC-0478-CDE2-E713-2F0259111FDD}"/>
              </a:ext>
            </a:extLst>
          </p:cNvPr>
          <p:cNvSpPr txBox="1"/>
          <p:nvPr/>
        </p:nvSpPr>
        <p:spPr>
          <a:xfrm>
            <a:off x="7751742" y="7810156"/>
            <a:ext cx="33803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600" dirty="0">
                <a:latin typeface="Lucida Bright" panose="02040602050505020304" pitchFamily="18" charset="77"/>
              </a:rPr>
              <a:t>Temporal  Interaction Module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C7F15BC8-9A1B-2A1E-7F16-22F9BD7E4E7D}"/>
                  </a:ext>
                </a:extLst>
              </p:cNvPr>
              <p:cNvSpPr txBox="1"/>
              <p:nvPr/>
            </p:nvSpPr>
            <p:spPr>
              <a:xfrm>
                <a:off x="13810351" y="4069798"/>
                <a:ext cx="485573" cy="437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5" name="TextBox 504">
                <a:extLst>
                  <a:ext uri="{FF2B5EF4-FFF2-40B4-BE49-F238E27FC236}">
                    <a16:creationId xmlns:a16="http://schemas.microsoft.com/office/drawing/2014/main" id="{C7F15BC8-9A1B-2A1E-7F16-22F9BD7E4E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10351" y="4069798"/>
                <a:ext cx="485573" cy="43724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D8D14D59-B72D-23A7-0186-87F9212FAD2E}"/>
                  </a:ext>
                </a:extLst>
              </p:cNvPr>
              <p:cNvSpPr txBox="1"/>
              <p:nvPr/>
            </p:nvSpPr>
            <p:spPr>
              <a:xfrm>
                <a:off x="14308171" y="2869547"/>
                <a:ext cx="772888" cy="437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8" name="TextBox 507">
                <a:extLst>
                  <a:ext uri="{FF2B5EF4-FFF2-40B4-BE49-F238E27FC236}">
                    <a16:creationId xmlns:a16="http://schemas.microsoft.com/office/drawing/2014/main" id="{D8D14D59-B72D-23A7-0186-87F9212FA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08171" y="2869547"/>
                <a:ext cx="772888" cy="43724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9" name="TextBox 508">
                <a:extLst>
                  <a:ext uri="{FF2B5EF4-FFF2-40B4-BE49-F238E27FC236}">
                    <a16:creationId xmlns:a16="http://schemas.microsoft.com/office/drawing/2014/main" id="{5C84FBB3-475E-A316-888B-05DECB30D0ED}"/>
                  </a:ext>
                </a:extLst>
              </p:cNvPr>
              <p:cNvSpPr txBox="1"/>
              <p:nvPr/>
            </p:nvSpPr>
            <p:spPr>
              <a:xfrm>
                <a:off x="14145108" y="5400578"/>
                <a:ext cx="772888" cy="4394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f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𝑚𝑖𝑥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>
                  <a:latin typeface="Lucida Bright" panose="02040602050505020304" pitchFamily="18" charset="77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9" name="TextBox 508">
                <a:extLst>
                  <a:ext uri="{FF2B5EF4-FFF2-40B4-BE49-F238E27FC236}">
                    <a16:creationId xmlns:a16="http://schemas.microsoft.com/office/drawing/2014/main" id="{5C84FBB3-475E-A316-888B-05DECB30D0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5108" y="5400578"/>
                <a:ext cx="772888" cy="439436"/>
              </a:xfrm>
              <a:prstGeom prst="rect">
                <a:avLst/>
              </a:prstGeom>
              <a:blipFill>
                <a:blip r:embed="rId26"/>
                <a:stretch>
                  <a:fillRect r="-48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Left Bracket 65">
            <a:extLst>
              <a:ext uri="{FF2B5EF4-FFF2-40B4-BE49-F238E27FC236}">
                <a16:creationId xmlns:a16="http://schemas.microsoft.com/office/drawing/2014/main" id="{1A0A1352-4196-C069-E726-72653BEE2521}"/>
              </a:ext>
            </a:extLst>
          </p:cNvPr>
          <p:cNvSpPr/>
          <p:nvPr/>
        </p:nvSpPr>
        <p:spPr>
          <a:xfrm>
            <a:off x="14715421" y="3512349"/>
            <a:ext cx="454113" cy="1590696"/>
          </a:xfrm>
          <a:prstGeom prst="leftBracket">
            <a:avLst>
              <a:gd name="adj" fmla="val 0"/>
            </a:avLst>
          </a:prstGeom>
          <a:ln>
            <a:solidFill>
              <a:srgbClr val="40404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69948DC-DCD7-6388-8ED7-8975EEC765C4}"/>
              </a:ext>
            </a:extLst>
          </p:cNvPr>
          <p:cNvCxnSpPr>
            <a:cxnSpLocks/>
          </p:cNvCxnSpPr>
          <p:nvPr/>
        </p:nvCxnSpPr>
        <p:spPr>
          <a:xfrm>
            <a:off x="14208463" y="4288418"/>
            <a:ext cx="509476" cy="63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17BB3217-ED94-B660-D4A0-622598CE0F29}"/>
              </a:ext>
            </a:extLst>
          </p:cNvPr>
          <p:cNvCxnSpPr>
            <a:cxnSpLocks/>
          </p:cNvCxnSpPr>
          <p:nvPr/>
        </p:nvCxnSpPr>
        <p:spPr>
          <a:xfrm>
            <a:off x="16018863" y="4294800"/>
            <a:ext cx="172851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13470A77-4D96-9FE0-950B-15DC8E211BB4}"/>
              </a:ext>
            </a:extLst>
          </p:cNvPr>
          <p:cNvGrpSpPr/>
          <p:nvPr/>
        </p:nvGrpSpPr>
        <p:grpSpPr>
          <a:xfrm rot="16200000" flipV="1">
            <a:off x="16274140" y="3654290"/>
            <a:ext cx="1116651" cy="2700000"/>
            <a:chOff x="16943064" y="2227200"/>
            <a:chExt cx="677040" cy="2028921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4CF62D3D-18F4-89EA-BF63-AC10E0DAC57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928603" y="3241661"/>
              <a:ext cx="2028921" cy="0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97AB321-B1E3-42BD-26AE-E34388365DF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7279503" y="3678939"/>
              <a:ext cx="5098" cy="676105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2D1CFBF7-CF71-2952-1E5C-C7A15A95CA7A}"/>
              </a:ext>
            </a:extLst>
          </p:cNvPr>
          <p:cNvGrpSpPr/>
          <p:nvPr/>
        </p:nvGrpSpPr>
        <p:grpSpPr>
          <a:xfrm>
            <a:off x="16244734" y="3728344"/>
            <a:ext cx="1155304" cy="1143306"/>
            <a:chOff x="14400000" y="3600000"/>
            <a:chExt cx="1692000" cy="1695895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BC62A77-E3B0-893A-CF23-6A7F3FC7EEC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FF201E16-A19A-CB70-D9FA-91E44F76B49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FE2F8A3C-6E46-62AC-6E9B-FE979BF220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BFA8425-D9CA-5D1D-D668-4EB17F5580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43EEC194-D2C6-3794-0F82-9BC67E5174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89F6166-DCE9-9F21-FA29-D9068512C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812294FE-B248-C29E-9842-C3CC78BAAF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A4241A77-C39D-5914-EB1E-BBEBE292DA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502555F6-12DB-E16D-ADFA-2D07E72011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3600762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2E925E3D-08FF-0BAF-123B-7DB32542D3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114D400A-CC97-57A8-DC42-CEFEFF21FF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F40706F5-FA81-ECCE-4726-4F3079EF9E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3600000"/>
              <a:ext cx="180000" cy="180000"/>
            </a:xfrm>
            <a:prstGeom prst="rect">
              <a:avLst/>
            </a:prstGeom>
            <a:solidFill>
              <a:srgbClr val="E3D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C4FD8CCB-E3E1-3210-73A8-9D1D6C72CD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E10F55F4-E1B8-0E13-1D26-4CB0C949E48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2B7D012D-A2D6-C248-C21C-408D93FD9EB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F8E3DBAC-06DF-321B-55D2-00A455582E5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3D878AB8-1C6A-33E6-B403-22DDDF5C55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6945CA37-2328-D44F-CCCC-D0EBA862776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50A45B15-AC4A-8B15-110F-7E214E010A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5F3C5814-7224-D3C0-DD5C-1FF7D418BEE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4032000"/>
              <a:ext cx="180000" cy="180000"/>
            </a:xfrm>
            <a:prstGeom prst="rect">
              <a:avLst/>
            </a:prstGeom>
            <a:solidFill>
              <a:srgbClr val="D2B6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B19AD027-78DF-F6C4-B3A2-9FF4786048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90BC51BA-BF4D-7209-552E-C961764A04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E4353CDF-6769-7EDB-0420-49C1D85CF5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FC90451D-69F1-AAAC-09C0-4D83BAFED2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3816000"/>
              <a:ext cx="180000" cy="180000"/>
            </a:xfrm>
            <a:prstGeom prst="rect">
              <a:avLst/>
            </a:prstGeom>
            <a:solidFill>
              <a:srgbClr val="D9C3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09F2A1A5-6CAB-37B5-7142-10BEE8D7F8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56FC411B-F2CC-78C6-D74C-D10EB089E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6963AA17-5380-606E-DE3D-282BA71D3E4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82563D43-7B80-9E75-2298-84016AA1DF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FB7FF9F4-EE4D-EA33-8E23-F8D3BA39D1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2D0F9E23-5EA0-50AB-A36A-766D89A636F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F12181B3-39C5-C4C3-A082-941CE9A572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6CDE2769-F60C-BFFC-17C7-00B2BBB577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F985D79D-9370-A8D9-EE82-2EC6D926A9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64E0FD14-9919-9D88-E122-8B04C4BBFBC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77850123-75A3-AA6D-FF11-CF73F485E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14C7106-3F46-A15B-A512-18D626CBD00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4248000"/>
              <a:ext cx="180000" cy="180000"/>
            </a:xfrm>
            <a:prstGeom prst="rect">
              <a:avLst/>
            </a:prstGeom>
            <a:solidFill>
              <a:srgbClr val="C29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1FBB70A1-75E2-476F-5EBE-D4918EA51B0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F79BE8F4-8CC5-4080-A7BE-8BC2FCBAA9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7325F907-F141-9FCA-9586-5BDF9785662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E5906DE6-DC66-D167-FB0D-079F980E829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DDC91AD0-DFC3-0D83-02A2-D8D7B98F27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750522B-42D1-380A-56BB-09C25BDAF90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8E3BEC1E-134E-AA12-8497-7396CE7F5B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C95F02E0-BE04-7658-33A3-376EFE74EEF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4680001"/>
              <a:ext cx="180000" cy="180000"/>
            </a:xfrm>
            <a:prstGeom prst="rect">
              <a:avLst/>
            </a:prstGeom>
            <a:solidFill>
              <a:srgbClr val="A05A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4E557144-84C3-BC70-DED0-CBA21732808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25A83760-F3C8-4F8F-E673-6ECAECA9356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25D52DAE-41E5-987E-3BCC-4FD460E5504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EE4FBF93-B413-62EE-BE8E-EEA8FFB680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4464001"/>
              <a:ext cx="180000" cy="180000"/>
            </a:xfrm>
            <a:prstGeom prst="rect">
              <a:avLst/>
            </a:prstGeom>
            <a:solidFill>
              <a:srgbClr val="B17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8B767BB6-95BE-1BC6-33DD-738025E4DE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E38FDDD7-F245-D286-5F40-0BA1AE0911E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BA86B508-8805-96E9-B93D-300544AF4E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42B44012-1D74-423B-037A-18CC2EB00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DB750471-7E43-7291-1CC9-829C56C44C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400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44881582-30F0-1248-E128-8080D5B30A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616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F64E8962-E3BB-17B4-1AC2-A5CDEBE8D9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832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BE146002-46A9-FA04-5FDD-2317C9F8D5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048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CE50B075-99ED-7647-991C-964023812B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C775A9E3-D458-29B4-A15E-59D98ACD02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891D927E-FD51-4DF6-4B72-3AF9D6FEDE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C868539A-8C78-5C4B-3B00-0954234600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5115895"/>
              <a:ext cx="180000" cy="180000"/>
            </a:xfrm>
            <a:prstGeom prst="rect">
              <a:avLst/>
            </a:prstGeom>
            <a:solidFill>
              <a:srgbClr val="8629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A123015A-002C-F0E1-9358-30CB808BCB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264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DDB800C-C965-818C-69A6-E91D8730422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480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FB75E12-97F7-0822-CA2C-6BD676659C2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696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AB9E281-8994-4FCF-FB3F-C493C85400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5912000" y="4899895"/>
              <a:ext cx="180000" cy="180000"/>
            </a:xfrm>
            <a:prstGeom prst="rect">
              <a:avLst/>
            </a:prstGeom>
            <a:solidFill>
              <a:srgbClr val="903CF3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40" name="Rectangle 139">
            <a:extLst>
              <a:ext uri="{FF2B5EF4-FFF2-40B4-BE49-F238E27FC236}">
                <a16:creationId xmlns:a16="http://schemas.microsoft.com/office/drawing/2014/main" id="{8DE4E13D-DC5C-5908-E1AD-EA24939F87D8}"/>
              </a:ext>
            </a:extLst>
          </p:cNvPr>
          <p:cNvSpPr>
            <a:spLocks noChangeAspect="1"/>
          </p:cNvSpPr>
          <p:nvPr/>
        </p:nvSpPr>
        <p:spPr>
          <a:xfrm>
            <a:off x="17484240" y="4192005"/>
            <a:ext cx="194806" cy="194362"/>
          </a:xfrm>
          <a:prstGeom prst="rect">
            <a:avLst/>
          </a:prstGeom>
          <a:solidFill>
            <a:srgbClr val="B786F3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05707C95-5771-5A22-A341-167531A1A57F}"/>
              </a:ext>
            </a:extLst>
          </p:cNvPr>
          <p:cNvCxnSpPr>
            <a:cxnSpLocks/>
          </p:cNvCxnSpPr>
          <p:nvPr/>
        </p:nvCxnSpPr>
        <p:spPr>
          <a:xfrm flipV="1">
            <a:off x="16244734" y="4386367"/>
            <a:ext cx="1239506" cy="48682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98C3804-1F66-DEAA-1118-6E525C96CEE7}"/>
              </a:ext>
            </a:extLst>
          </p:cNvPr>
          <p:cNvCxnSpPr>
            <a:cxnSpLocks/>
          </p:cNvCxnSpPr>
          <p:nvPr/>
        </p:nvCxnSpPr>
        <p:spPr>
          <a:xfrm>
            <a:off x="16244734" y="3728456"/>
            <a:ext cx="1239506" cy="468313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EBC97945-2015-871E-574C-6E26576A2F67}"/>
              </a:ext>
            </a:extLst>
          </p:cNvPr>
          <p:cNvCxnSpPr>
            <a:cxnSpLocks/>
          </p:cNvCxnSpPr>
          <p:nvPr/>
        </p:nvCxnSpPr>
        <p:spPr>
          <a:xfrm flipV="1">
            <a:off x="17400038" y="4398325"/>
            <a:ext cx="270189" cy="474868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59126492-4A61-6589-36CC-44785FD16AED}"/>
              </a:ext>
            </a:extLst>
          </p:cNvPr>
          <p:cNvCxnSpPr>
            <a:cxnSpLocks/>
          </p:cNvCxnSpPr>
          <p:nvPr/>
        </p:nvCxnSpPr>
        <p:spPr>
          <a:xfrm>
            <a:off x="17400038" y="3723022"/>
            <a:ext cx="279008" cy="469856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E5308602-AEFE-2810-2612-DAAEC6B39F3A}"/>
              </a:ext>
            </a:extLst>
          </p:cNvPr>
          <p:cNvCxnSpPr>
            <a:cxnSpLocks/>
            <a:stCxn id="171" idx="4"/>
            <a:endCxn id="620" idx="0"/>
          </p:cNvCxnSpPr>
          <p:nvPr/>
        </p:nvCxnSpPr>
        <p:spPr>
          <a:xfrm>
            <a:off x="19115474" y="4282165"/>
            <a:ext cx="279937" cy="1552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4E61278D-F08B-4F7E-7D2B-743DDB4B7612}"/>
              </a:ext>
            </a:extLst>
          </p:cNvPr>
          <p:cNvCxnSpPr>
            <a:cxnSpLocks/>
          </p:cNvCxnSpPr>
          <p:nvPr/>
        </p:nvCxnSpPr>
        <p:spPr>
          <a:xfrm>
            <a:off x="18963769" y="3035631"/>
            <a:ext cx="364" cy="1098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1" name="Oval 170">
            <a:extLst>
              <a:ext uri="{FF2B5EF4-FFF2-40B4-BE49-F238E27FC236}">
                <a16:creationId xmlns:a16="http://schemas.microsoft.com/office/drawing/2014/main" id="{3F2DA398-988F-A1B6-F9A0-EB4FE9C2E511}"/>
              </a:ext>
            </a:extLst>
          </p:cNvPr>
          <p:cNvSpPr/>
          <p:nvPr/>
        </p:nvSpPr>
        <p:spPr>
          <a:xfrm rot="16200000">
            <a:off x="18815229" y="4130824"/>
            <a:ext cx="297807" cy="302683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650FBA0C-3988-5BE5-B1E8-04FE76150B67}"/>
              </a:ext>
            </a:extLst>
          </p:cNvPr>
          <p:cNvCxnSpPr>
            <a:cxnSpLocks/>
          </p:cNvCxnSpPr>
          <p:nvPr/>
        </p:nvCxnSpPr>
        <p:spPr>
          <a:xfrm flipV="1">
            <a:off x="18958171" y="4438699"/>
            <a:ext cx="0" cy="1116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8" name="Group 67">
            <a:extLst>
              <a:ext uri="{FF2B5EF4-FFF2-40B4-BE49-F238E27FC236}">
                <a16:creationId xmlns:a16="http://schemas.microsoft.com/office/drawing/2014/main" id="{F5AAF6CD-6784-6012-6CF8-17E195D8B52C}"/>
              </a:ext>
            </a:extLst>
          </p:cNvPr>
          <p:cNvGrpSpPr/>
          <p:nvPr/>
        </p:nvGrpSpPr>
        <p:grpSpPr>
          <a:xfrm rot="5400000">
            <a:off x="14567361" y="4992931"/>
            <a:ext cx="1611821" cy="390846"/>
            <a:chOff x="17468769" y="2224031"/>
            <a:chExt cx="2318400" cy="447680"/>
          </a:xfrm>
        </p:grpSpPr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5508F183-2C1E-9E8E-ED59-F9FAD75D9A47}"/>
                </a:ext>
              </a:extLst>
            </p:cNvPr>
            <p:cNvSpPr/>
            <p:nvPr/>
          </p:nvSpPr>
          <p:spPr>
            <a:xfrm rot="16200000">
              <a:off x="18404129" y="1288671"/>
              <a:ext cx="447680" cy="2318400"/>
            </a:xfrm>
            <a:prstGeom prst="roundRect">
              <a:avLst/>
            </a:prstGeom>
            <a:solidFill>
              <a:srgbClr val="F5E8BD"/>
            </a:solidFill>
            <a:ln>
              <a:solidFill>
                <a:srgbClr val="C7A76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8E2D9E6B-859B-A5C4-645B-2EB4621E6A12}"/>
                </a:ext>
              </a:extLst>
            </p:cNvPr>
            <p:cNvSpPr txBox="1"/>
            <p:nvPr/>
          </p:nvSpPr>
          <p:spPr>
            <a:xfrm>
              <a:off x="17523894" y="2251219"/>
              <a:ext cx="2195860" cy="3877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Cross-Attn</a:t>
              </a:r>
            </a:p>
          </p:txBody>
        </p:sp>
      </p:grp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7C4F59E1-4D61-6606-60FA-807B7E955EBE}"/>
              </a:ext>
            </a:extLst>
          </p:cNvPr>
          <p:cNvCxnSpPr>
            <a:cxnSpLocks/>
          </p:cNvCxnSpPr>
          <p:nvPr/>
        </p:nvCxnSpPr>
        <p:spPr>
          <a:xfrm>
            <a:off x="17723927" y="4294800"/>
            <a:ext cx="144000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925D6ABA-4A85-438F-2B2A-0369EC970B54}"/>
              </a:ext>
            </a:extLst>
          </p:cNvPr>
          <p:cNvCxnSpPr>
            <a:cxnSpLocks/>
          </p:cNvCxnSpPr>
          <p:nvPr/>
        </p:nvCxnSpPr>
        <p:spPr>
          <a:xfrm>
            <a:off x="18226449" y="4541445"/>
            <a:ext cx="0" cy="86400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4FC51E80-69EA-B56E-2A33-A2C692D00A23}"/>
              </a:ext>
            </a:extLst>
          </p:cNvPr>
          <p:cNvGrpSpPr/>
          <p:nvPr/>
        </p:nvGrpSpPr>
        <p:grpSpPr>
          <a:xfrm>
            <a:off x="17964824" y="2798555"/>
            <a:ext cx="784641" cy="831020"/>
            <a:chOff x="17370186" y="5314217"/>
            <a:chExt cx="521665" cy="54360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4845D785-2E43-4C08-746B-CC50E8B3D45D}"/>
                </a:ext>
              </a:extLst>
            </p:cNvPr>
            <p:cNvSpPr/>
            <p:nvPr/>
          </p:nvSpPr>
          <p:spPr>
            <a:xfrm rot="18814404">
              <a:off x="17447752" y="5370317"/>
              <a:ext cx="198000" cy="198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>
                <a:solidFill>
                  <a:schemeClr val="tx1"/>
                </a:solidFill>
              </a:endParaRPr>
            </a:p>
          </p:txBody>
        </p:sp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AC81A96-5C47-9720-CA07-8E77BD3E7D26}"/>
                </a:ext>
              </a:extLst>
            </p:cNvPr>
            <p:cNvSpPr txBox="1"/>
            <p:nvPr/>
          </p:nvSpPr>
          <p:spPr>
            <a:xfrm>
              <a:off x="17370186" y="5314217"/>
              <a:ext cx="521665" cy="543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800" dirty="0"/>
                <a:t>・</a:t>
              </a:r>
              <a:endParaRPr lang="en-CN" dirty="0"/>
            </a:p>
          </p:txBody>
        </p:sp>
      </p:grpSp>
      <p:cxnSp>
        <p:nvCxnSpPr>
          <p:cNvPr id="577" name="Straight Connector 576">
            <a:extLst>
              <a:ext uri="{FF2B5EF4-FFF2-40B4-BE49-F238E27FC236}">
                <a16:creationId xmlns:a16="http://schemas.microsoft.com/office/drawing/2014/main" id="{1EF3F42E-C830-20F4-D1DE-39C0C84F5989}"/>
              </a:ext>
            </a:extLst>
          </p:cNvPr>
          <p:cNvCxnSpPr>
            <a:cxnSpLocks/>
          </p:cNvCxnSpPr>
          <p:nvPr/>
        </p:nvCxnSpPr>
        <p:spPr>
          <a:xfrm>
            <a:off x="18386327" y="5559668"/>
            <a:ext cx="583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2161832-730F-3B44-787F-51CEEFE5B0FD}"/>
              </a:ext>
            </a:extLst>
          </p:cNvPr>
          <p:cNvGrpSpPr/>
          <p:nvPr/>
        </p:nvGrpSpPr>
        <p:grpSpPr>
          <a:xfrm>
            <a:off x="17957374" y="5314580"/>
            <a:ext cx="784641" cy="831020"/>
            <a:chOff x="17368243" y="5308996"/>
            <a:chExt cx="521665" cy="54360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60E5ADCE-9498-85BC-3BB4-AB4539CFE4F3}"/>
                </a:ext>
              </a:extLst>
            </p:cNvPr>
            <p:cNvSpPr/>
            <p:nvPr/>
          </p:nvSpPr>
          <p:spPr>
            <a:xfrm rot="18814404">
              <a:off x="17447752" y="5370317"/>
              <a:ext cx="198000" cy="198000"/>
            </a:xfrm>
            <a:prstGeom prst="ellipse">
              <a:avLst/>
            </a:prstGeom>
            <a:solidFill>
              <a:srgbClr val="FFFFFF"/>
            </a:solidFill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sz="2400" dirty="0">
                <a:solidFill>
                  <a:schemeClr val="tx1"/>
                </a:solidFill>
              </a:endParaRPr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FA33CF55-4323-7DE6-19C4-1F45396020DB}"/>
                </a:ext>
              </a:extLst>
            </p:cNvPr>
            <p:cNvSpPr txBox="1"/>
            <p:nvPr/>
          </p:nvSpPr>
          <p:spPr>
            <a:xfrm>
              <a:off x="17368243" y="5308996"/>
              <a:ext cx="521665" cy="543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N" sz="2800" dirty="0"/>
                <a:t>・</a:t>
              </a:r>
              <a:endParaRPr lang="en-CN" dirty="0"/>
            </a:p>
          </p:txBody>
        </p:sp>
      </p:grpSp>
      <p:sp>
        <p:nvSpPr>
          <p:cNvPr id="589" name="Left Bracket 588">
            <a:extLst>
              <a:ext uri="{FF2B5EF4-FFF2-40B4-BE49-F238E27FC236}">
                <a16:creationId xmlns:a16="http://schemas.microsoft.com/office/drawing/2014/main" id="{69478411-8DA3-CED8-A903-8D2EB622B71C}"/>
              </a:ext>
            </a:extLst>
          </p:cNvPr>
          <p:cNvSpPr/>
          <p:nvPr/>
        </p:nvSpPr>
        <p:spPr>
          <a:xfrm rot="5400000">
            <a:off x="15951218" y="530053"/>
            <a:ext cx="1958400" cy="5220000"/>
          </a:xfrm>
          <a:prstGeom prst="leftBracket">
            <a:avLst>
              <a:gd name="adj" fmla="val 0"/>
            </a:avLst>
          </a:prstGeom>
          <a:ln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5D3523E-DA39-7A61-C9CE-74A6E24608B9}"/>
              </a:ext>
            </a:extLst>
          </p:cNvPr>
          <p:cNvSpPr/>
          <p:nvPr/>
        </p:nvSpPr>
        <p:spPr>
          <a:xfrm rot="18814404">
            <a:off x="15657677" y="4144581"/>
            <a:ext cx="297807" cy="302683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sp>
        <p:nvSpPr>
          <p:cNvPr id="620" name="Oval 619">
            <a:extLst>
              <a:ext uri="{FF2B5EF4-FFF2-40B4-BE49-F238E27FC236}">
                <a16:creationId xmlns:a16="http://schemas.microsoft.com/office/drawing/2014/main" id="{36968551-219C-C5B3-2A38-40FB57CA627E}"/>
              </a:ext>
            </a:extLst>
          </p:cNvPr>
          <p:cNvSpPr/>
          <p:nvPr/>
        </p:nvSpPr>
        <p:spPr>
          <a:xfrm rot="16200000">
            <a:off x="19397849" y="4132376"/>
            <a:ext cx="297807" cy="302683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2400" dirty="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623" name="Straight Arrow Connector 622">
            <a:extLst>
              <a:ext uri="{FF2B5EF4-FFF2-40B4-BE49-F238E27FC236}">
                <a16:creationId xmlns:a16="http://schemas.microsoft.com/office/drawing/2014/main" id="{BDF48538-3BBA-98CA-5F2C-B3D598640CDB}"/>
              </a:ext>
            </a:extLst>
          </p:cNvPr>
          <p:cNvCxnSpPr>
            <a:cxnSpLocks/>
          </p:cNvCxnSpPr>
          <p:nvPr/>
        </p:nvCxnSpPr>
        <p:spPr>
          <a:xfrm>
            <a:off x="19698094" y="4294800"/>
            <a:ext cx="471863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8" name="Straight Connector 627">
            <a:extLst>
              <a:ext uri="{FF2B5EF4-FFF2-40B4-BE49-F238E27FC236}">
                <a16:creationId xmlns:a16="http://schemas.microsoft.com/office/drawing/2014/main" id="{2E881837-9D20-4E15-EF2D-97BC7DF15237}"/>
              </a:ext>
            </a:extLst>
          </p:cNvPr>
          <p:cNvCxnSpPr/>
          <p:nvPr/>
        </p:nvCxnSpPr>
        <p:spPr>
          <a:xfrm>
            <a:off x="14320418" y="3959332"/>
            <a:ext cx="0" cy="339356"/>
          </a:xfrm>
          <a:prstGeom prst="line">
            <a:avLst/>
          </a:prstGeom>
          <a:ln>
            <a:solidFill>
              <a:srgbClr val="40404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D8D5888-CAD7-FEE2-23FC-4436CA4E221D}"/>
              </a:ext>
            </a:extLst>
          </p:cNvPr>
          <p:cNvCxnSpPr>
            <a:cxnSpLocks/>
          </p:cNvCxnSpPr>
          <p:nvPr/>
        </p:nvCxnSpPr>
        <p:spPr>
          <a:xfrm>
            <a:off x="14815613" y="5405445"/>
            <a:ext cx="352098" cy="0"/>
          </a:xfrm>
          <a:prstGeom prst="straightConnector1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1E4691FC-B507-1A7C-459E-48397BB337D7}"/>
              </a:ext>
            </a:extLst>
          </p:cNvPr>
          <p:cNvCxnSpPr/>
          <p:nvPr/>
        </p:nvCxnSpPr>
        <p:spPr>
          <a:xfrm>
            <a:off x="7861362" y="1368000"/>
            <a:ext cx="0" cy="122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DDAB134B-2FE1-66D1-3603-1CDD0060B848}"/>
              </a:ext>
            </a:extLst>
          </p:cNvPr>
          <p:cNvCxnSpPr>
            <a:cxnSpLocks/>
          </p:cNvCxnSpPr>
          <p:nvPr/>
        </p:nvCxnSpPr>
        <p:spPr>
          <a:xfrm flipV="1">
            <a:off x="2365059" y="1420017"/>
            <a:ext cx="5616000" cy="2880000"/>
          </a:xfrm>
          <a:prstGeom prst="bentConnector3">
            <a:avLst>
              <a:gd name="adj1" fmla="val 5419"/>
            </a:avLst>
          </a:prstGeom>
          <a:ln>
            <a:solidFill>
              <a:srgbClr val="8C8C8C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0" name="Arc 199">
            <a:extLst>
              <a:ext uri="{FF2B5EF4-FFF2-40B4-BE49-F238E27FC236}">
                <a16:creationId xmlns:a16="http://schemas.microsoft.com/office/drawing/2014/main" id="{0E9C6C0D-4776-0AEA-537F-25FBA2334EA8}"/>
              </a:ext>
            </a:extLst>
          </p:cNvPr>
          <p:cNvSpPr/>
          <p:nvPr/>
        </p:nvSpPr>
        <p:spPr>
          <a:xfrm>
            <a:off x="7800589" y="1377563"/>
            <a:ext cx="108000" cy="108000"/>
          </a:xfrm>
          <a:prstGeom prst="arc">
            <a:avLst>
              <a:gd name="adj1" fmla="val 16200000"/>
              <a:gd name="adj2" fmla="val 5298929"/>
            </a:avLst>
          </a:prstGeom>
          <a:ln>
            <a:solidFill>
              <a:srgbClr val="9C79C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451BE1E2-4A9E-E6B1-05AF-6804136D1196}"/>
              </a:ext>
            </a:extLst>
          </p:cNvPr>
          <p:cNvGrpSpPr/>
          <p:nvPr/>
        </p:nvGrpSpPr>
        <p:grpSpPr>
          <a:xfrm rot="17625119">
            <a:off x="6797331" y="4238348"/>
            <a:ext cx="108000" cy="122400"/>
            <a:chOff x="7800589" y="1368000"/>
            <a:chExt cx="108000" cy="122400"/>
          </a:xfrm>
        </p:grpSpPr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8C983D5-5247-6058-A547-403EF0889B82}"/>
                </a:ext>
              </a:extLst>
            </p:cNvPr>
            <p:cNvCxnSpPr/>
            <p:nvPr/>
          </p:nvCxnSpPr>
          <p:spPr>
            <a:xfrm>
              <a:off x="7861362" y="1368000"/>
              <a:ext cx="0" cy="122400"/>
            </a:xfrm>
            <a:prstGeom prst="line">
              <a:avLst/>
            </a:prstGeom>
            <a:ln w="25400"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Arc 207">
              <a:extLst>
                <a:ext uri="{FF2B5EF4-FFF2-40B4-BE49-F238E27FC236}">
                  <a16:creationId xmlns:a16="http://schemas.microsoft.com/office/drawing/2014/main" id="{0ED7337B-7012-EC4E-5CF2-9D8EBDE10B09}"/>
                </a:ext>
              </a:extLst>
            </p:cNvPr>
            <p:cNvSpPr/>
            <p:nvPr/>
          </p:nvSpPr>
          <p:spPr>
            <a:xfrm>
              <a:off x="7800589" y="1377563"/>
              <a:ext cx="108000" cy="108000"/>
            </a:xfrm>
            <a:prstGeom prst="arc">
              <a:avLst>
                <a:gd name="adj1" fmla="val 15989159"/>
                <a:gd name="adj2" fmla="val 5656495"/>
              </a:avLst>
            </a:prstGeom>
            <a:ln>
              <a:solidFill>
                <a:srgbClr val="C10003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cxnSp>
        <p:nvCxnSpPr>
          <p:cNvPr id="469" name="Straight Arrow Connector 468">
            <a:extLst>
              <a:ext uri="{FF2B5EF4-FFF2-40B4-BE49-F238E27FC236}">
                <a16:creationId xmlns:a16="http://schemas.microsoft.com/office/drawing/2014/main" id="{88D85B88-80C4-0C6A-78C1-2403B98EBE00}"/>
              </a:ext>
            </a:extLst>
          </p:cNvPr>
          <p:cNvCxnSpPr>
            <a:cxnSpLocks/>
            <a:endCxn id="578" idx="2"/>
          </p:cNvCxnSpPr>
          <p:nvPr/>
        </p:nvCxnSpPr>
        <p:spPr>
          <a:xfrm flipV="1">
            <a:off x="6445014" y="3466862"/>
            <a:ext cx="2268509" cy="10049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61A3075A-14A0-08A3-EFD2-D56531F32D34}"/>
              </a:ext>
            </a:extLst>
          </p:cNvPr>
          <p:cNvGrpSpPr/>
          <p:nvPr/>
        </p:nvGrpSpPr>
        <p:grpSpPr>
          <a:xfrm>
            <a:off x="5942272" y="2631465"/>
            <a:ext cx="496218" cy="3331083"/>
            <a:chOff x="7073221" y="2604092"/>
            <a:chExt cx="496218" cy="3331083"/>
          </a:xfrm>
        </p:grpSpPr>
        <p:sp>
          <p:nvSpPr>
            <p:cNvPr id="90" name="Manual Operation 89">
              <a:extLst>
                <a:ext uri="{FF2B5EF4-FFF2-40B4-BE49-F238E27FC236}">
                  <a16:creationId xmlns:a16="http://schemas.microsoft.com/office/drawing/2014/main" id="{1D3C0F1F-31E9-28BE-14BF-E3B2E6598EA4}"/>
                </a:ext>
              </a:extLst>
            </p:cNvPr>
            <p:cNvSpPr/>
            <p:nvPr/>
          </p:nvSpPr>
          <p:spPr>
            <a:xfrm rot="16200000">
              <a:off x="5655788" y="4021525"/>
              <a:ext cx="3331083" cy="496218"/>
            </a:xfrm>
            <a:prstGeom prst="flowChartManualOperation">
              <a:avLst/>
            </a:prstGeom>
            <a:solidFill>
              <a:srgbClr val="F3DFE1"/>
            </a:solidFill>
            <a:ln w="19050">
              <a:solidFill>
                <a:srgbClr val="B36B7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>
                <a:solidFill>
                  <a:schemeClr val="bg2">
                    <a:lumMod val="75000"/>
                  </a:schemeClr>
                </a:solidFill>
                <a:latin typeface="Lucida Bright" panose="02040602050505020304" pitchFamily="18" charset="77"/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A8BDE8F-7D20-775E-124F-EE8B931DD20C}"/>
                </a:ext>
              </a:extLst>
            </p:cNvPr>
            <p:cNvSpPr txBox="1"/>
            <p:nvPr/>
          </p:nvSpPr>
          <p:spPr>
            <a:xfrm rot="5400000">
              <a:off x="6289193" y="4140435"/>
              <a:ext cx="209069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N" sz="1600" dirty="0">
                  <a:latin typeface="Lucida Bright" panose="02040602050505020304" pitchFamily="18" charset="77"/>
                </a:rPr>
                <a:t>Motion</a:t>
              </a:r>
              <a:r>
                <a:rPr lang="en-US" sz="1600" dirty="0">
                  <a:latin typeface="Lucida Bright" panose="02040602050505020304" pitchFamily="18" charset="77"/>
                </a:rPr>
                <a:t> Encoder</a:t>
              </a:r>
              <a:endParaRPr lang="en-CN" sz="1600" dirty="0">
                <a:latin typeface="Lucida Bright" panose="02040602050505020304" pitchFamily="18" charset="77"/>
              </a:endParaRPr>
            </a:p>
          </p:txBody>
        </p:sp>
      </p:grp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42AA0F93-F645-4855-DAAD-E4AAE8244848}"/>
              </a:ext>
            </a:extLst>
          </p:cNvPr>
          <p:cNvCxnSpPr/>
          <p:nvPr/>
        </p:nvCxnSpPr>
        <p:spPr>
          <a:xfrm>
            <a:off x="7848106" y="7109839"/>
            <a:ext cx="0" cy="1224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>
            <a:extLst>
              <a:ext uri="{FF2B5EF4-FFF2-40B4-BE49-F238E27FC236}">
                <a16:creationId xmlns:a16="http://schemas.microsoft.com/office/drawing/2014/main" id="{72C1F942-6CBF-72A7-ADFE-D2E99C8F31E6}"/>
              </a:ext>
            </a:extLst>
          </p:cNvPr>
          <p:cNvCxnSpPr>
            <a:cxnSpLocks/>
          </p:cNvCxnSpPr>
          <p:nvPr/>
        </p:nvCxnSpPr>
        <p:spPr>
          <a:xfrm>
            <a:off x="2365059" y="4298859"/>
            <a:ext cx="5601600" cy="2880000"/>
          </a:xfrm>
          <a:prstGeom prst="bentConnector3">
            <a:avLst>
              <a:gd name="adj1" fmla="val 5438"/>
            </a:avLst>
          </a:prstGeom>
          <a:ln>
            <a:solidFill>
              <a:srgbClr val="8C8C8C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6" name="Arc 215">
            <a:extLst>
              <a:ext uri="{FF2B5EF4-FFF2-40B4-BE49-F238E27FC236}">
                <a16:creationId xmlns:a16="http://schemas.microsoft.com/office/drawing/2014/main" id="{91D6B9C2-25BD-BFF6-113D-A663A4E8680B}"/>
              </a:ext>
            </a:extLst>
          </p:cNvPr>
          <p:cNvSpPr/>
          <p:nvPr/>
        </p:nvSpPr>
        <p:spPr>
          <a:xfrm>
            <a:off x="7782469" y="7119402"/>
            <a:ext cx="108000" cy="108000"/>
          </a:xfrm>
          <a:prstGeom prst="arc">
            <a:avLst>
              <a:gd name="adj1" fmla="val 16200000"/>
              <a:gd name="adj2" fmla="val 5298929"/>
            </a:avLst>
          </a:prstGeom>
          <a:ln>
            <a:solidFill>
              <a:srgbClr val="EECC7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0876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9">
            <a:extLst>
              <a:ext uri="{FF2B5EF4-FFF2-40B4-BE49-F238E27FC236}">
                <a16:creationId xmlns:a16="http://schemas.microsoft.com/office/drawing/2014/main" id="{63804541-57F2-36A1-B718-6C0ED7635887}"/>
              </a:ext>
            </a:extLst>
          </p:cNvPr>
          <p:cNvSpPr txBox="1"/>
          <p:nvPr/>
        </p:nvSpPr>
        <p:spPr>
          <a:xfrm>
            <a:off x="1184564" y="1369591"/>
            <a:ext cx="1664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Lucida Bright" panose="02040602050505020304" pitchFamily="18" charset="77"/>
              </a:rPr>
              <a:t>Mixed Audio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Lucida Bright" panose="02040602050505020304" pitchFamily="18" charset="77"/>
            </a:endParaRPr>
          </a:p>
        </p:txBody>
      </p:sp>
      <p:sp>
        <p:nvSpPr>
          <p:cNvPr id="9" name="文本框 20">
            <a:extLst>
              <a:ext uri="{FF2B5EF4-FFF2-40B4-BE49-F238E27FC236}">
                <a16:creationId xmlns:a16="http://schemas.microsoft.com/office/drawing/2014/main" id="{9A03D681-5EFA-2278-C0CF-65E5B8975242}"/>
              </a:ext>
            </a:extLst>
          </p:cNvPr>
          <p:cNvSpPr txBox="1"/>
          <p:nvPr/>
        </p:nvSpPr>
        <p:spPr>
          <a:xfrm rot="5400000">
            <a:off x="3834317" y="3003192"/>
            <a:ext cx="146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6000D3"/>
                </a:solidFill>
                <a:latin typeface="Lucida Bright" panose="02040602050505020304" pitchFamily="18" charset="77"/>
              </a:rPr>
              <a:t>SPEAKER A</a:t>
            </a:r>
            <a:endParaRPr lang="zh-CN" altLang="en-US" dirty="0">
              <a:solidFill>
                <a:srgbClr val="6000D3"/>
              </a:solidFill>
              <a:latin typeface="Lucida Bright" panose="02040602050505020304" pitchFamily="18" charset="77"/>
            </a:endParaRPr>
          </a:p>
        </p:txBody>
      </p:sp>
      <p:sp>
        <p:nvSpPr>
          <p:cNvPr id="10" name="文本框 21">
            <a:extLst>
              <a:ext uri="{FF2B5EF4-FFF2-40B4-BE49-F238E27FC236}">
                <a16:creationId xmlns:a16="http://schemas.microsoft.com/office/drawing/2014/main" id="{2DC11432-8A84-9194-A37B-F053469ADF4D}"/>
              </a:ext>
            </a:extLst>
          </p:cNvPr>
          <p:cNvSpPr txBox="1"/>
          <p:nvPr/>
        </p:nvSpPr>
        <p:spPr>
          <a:xfrm rot="5400000">
            <a:off x="3729535" y="5502756"/>
            <a:ext cx="1674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7A917"/>
                </a:solidFill>
                <a:latin typeface="Lucida Bright" panose="02040602050505020304" pitchFamily="18" charset="77"/>
              </a:rPr>
              <a:t>SPEAKER B</a:t>
            </a:r>
            <a:endParaRPr lang="zh-CN" altLang="en-US" dirty="0">
              <a:solidFill>
                <a:srgbClr val="E7A917"/>
              </a:solidFill>
              <a:latin typeface="Lucida Bright" panose="02040602050505020304" pitchFamily="18" charset="77"/>
            </a:endParaRPr>
          </a:p>
        </p:txBody>
      </p:sp>
      <p:pic>
        <p:nvPicPr>
          <p:cNvPr id="11" name="图片 25">
            <a:extLst>
              <a:ext uri="{FF2B5EF4-FFF2-40B4-BE49-F238E27FC236}">
                <a16:creationId xmlns:a16="http://schemas.microsoft.com/office/drawing/2014/main" id="{68A2AFD1-BCA1-252A-02B6-2DBF8F345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158" y="2644222"/>
            <a:ext cx="5792437" cy="3438082"/>
          </a:xfrm>
          <a:prstGeom prst="rect">
            <a:avLst/>
          </a:prstGeom>
        </p:spPr>
      </p:pic>
      <p:sp>
        <p:nvSpPr>
          <p:cNvPr id="12" name="箭头: 上弧形 30">
            <a:extLst>
              <a:ext uri="{FF2B5EF4-FFF2-40B4-BE49-F238E27FC236}">
                <a16:creationId xmlns:a16="http://schemas.microsoft.com/office/drawing/2014/main" id="{1B02C12B-82DD-4297-DA9D-53DD8AE9F059}"/>
              </a:ext>
            </a:extLst>
          </p:cNvPr>
          <p:cNvSpPr/>
          <p:nvPr/>
        </p:nvSpPr>
        <p:spPr>
          <a:xfrm rot="1423667">
            <a:off x="4321481" y="2085582"/>
            <a:ext cx="3149710" cy="707577"/>
          </a:xfrm>
          <a:prstGeom prst="curvedDownArrow">
            <a:avLst>
              <a:gd name="adj1" fmla="val 18969"/>
              <a:gd name="adj2" fmla="val 43065"/>
              <a:gd name="adj3" fmla="val 35832"/>
            </a:avLst>
          </a:prstGeom>
          <a:solidFill>
            <a:srgbClr val="A05AF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Lucida Bright" panose="02040602050505020304" pitchFamily="18" charset="77"/>
            </a:endParaRPr>
          </a:p>
        </p:txBody>
      </p:sp>
      <p:sp>
        <p:nvSpPr>
          <p:cNvPr id="13" name="箭头: 下弧形 36">
            <a:extLst>
              <a:ext uri="{FF2B5EF4-FFF2-40B4-BE49-F238E27FC236}">
                <a16:creationId xmlns:a16="http://schemas.microsoft.com/office/drawing/2014/main" id="{31D69A29-A41E-609C-EAE9-03EF5BB10839}"/>
              </a:ext>
            </a:extLst>
          </p:cNvPr>
          <p:cNvSpPr/>
          <p:nvPr/>
        </p:nvSpPr>
        <p:spPr>
          <a:xfrm rot="20679376">
            <a:off x="4399006" y="5638724"/>
            <a:ext cx="6113226" cy="1125291"/>
          </a:xfrm>
          <a:prstGeom prst="curvedUpArrow">
            <a:avLst>
              <a:gd name="adj1" fmla="val 10011"/>
              <a:gd name="adj2" fmla="val 27126"/>
              <a:gd name="adj3" fmla="val 23579"/>
            </a:avLst>
          </a:prstGeom>
          <a:solidFill>
            <a:srgbClr val="F2BF4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Lucida Bright" panose="02040602050505020304" pitchFamily="18" charset="77"/>
            </a:endParaRPr>
          </a:p>
        </p:txBody>
      </p:sp>
      <p:sp>
        <p:nvSpPr>
          <p:cNvPr id="14" name="文本框 37">
            <a:extLst>
              <a:ext uri="{FF2B5EF4-FFF2-40B4-BE49-F238E27FC236}">
                <a16:creationId xmlns:a16="http://schemas.microsoft.com/office/drawing/2014/main" id="{F892C6F7-B254-B396-915C-911CB8064062}"/>
              </a:ext>
            </a:extLst>
          </p:cNvPr>
          <p:cNvSpPr txBox="1"/>
          <p:nvPr/>
        </p:nvSpPr>
        <p:spPr>
          <a:xfrm rot="3600000">
            <a:off x="2177908" y="4972592"/>
            <a:ext cx="1923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Lucida Bright" panose="02040602050505020304" pitchFamily="18" charset="77"/>
              </a:rPr>
              <a:t>Separation</a:t>
            </a:r>
            <a:endParaRPr lang="zh-CN" altLang="en-US" dirty="0">
              <a:solidFill>
                <a:schemeClr val="bg2">
                  <a:lumMod val="25000"/>
                </a:schemeClr>
              </a:solidFill>
              <a:latin typeface="Lucida Bright" panose="02040602050505020304" pitchFamily="18" charset="77"/>
            </a:endParaRPr>
          </a:p>
        </p:txBody>
      </p:sp>
      <p:cxnSp>
        <p:nvCxnSpPr>
          <p:cNvPr id="15" name="直接箭头连接符 39">
            <a:extLst>
              <a:ext uri="{FF2B5EF4-FFF2-40B4-BE49-F238E27FC236}">
                <a16:creationId xmlns:a16="http://schemas.microsoft.com/office/drawing/2014/main" id="{CD63D4F5-702E-6A5C-7AED-4198BA094259}"/>
              </a:ext>
            </a:extLst>
          </p:cNvPr>
          <p:cNvCxnSpPr>
            <a:cxnSpLocks/>
          </p:cNvCxnSpPr>
          <p:nvPr/>
        </p:nvCxnSpPr>
        <p:spPr>
          <a:xfrm flipV="1">
            <a:off x="2543645" y="2770145"/>
            <a:ext cx="857846" cy="149400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42">
            <a:extLst>
              <a:ext uri="{FF2B5EF4-FFF2-40B4-BE49-F238E27FC236}">
                <a16:creationId xmlns:a16="http://schemas.microsoft.com/office/drawing/2014/main" id="{BD50AF1C-D907-450D-8A14-244EB67B79E6}"/>
              </a:ext>
            </a:extLst>
          </p:cNvPr>
          <p:cNvCxnSpPr>
            <a:cxnSpLocks/>
          </p:cNvCxnSpPr>
          <p:nvPr/>
        </p:nvCxnSpPr>
        <p:spPr>
          <a:xfrm>
            <a:off x="2543645" y="4549031"/>
            <a:ext cx="856800" cy="1494000"/>
          </a:xfrm>
          <a:prstGeom prst="straightConnector1">
            <a:avLst/>
          </a:prstGeom>
          <a:ln w="25400">
            <a:solidFill>
              <a:schemeClr val="bg2">
                <a:lumMod val="50000"/>
              </a:schemeClr>
            </a:solidFill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文本框 46">
            <a:extLst>
              <a:ext uri="{FF2B5EF4-FFF2-40B4-BE49-F238E27FC236}">
                <a16:creationId xmlns:a16="http://schemas.microsoft.com/office/drawing/2014/main" id="{F41D4F24-158C-5B2B-4414-0F070F66BEE1}"/>
              </a:ext>
            </a:extLst>
          </p:cNvPr>
          <p:cNvSpPr txBox="1"/>
          <p:nvPr/>
        </p:nvSpPr>
        <p:spPr>
          <a:xfrm>
            <a:off x="5425524" y="6328491"/>
            <a:ext cx="2909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0" indent="-28576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E7A917"/>
                </a:solidFill>
                <a:latin typeface="Lucida Bright" panose="02040602050505020304" pitchFamily="18" charset="77"/>
              </a:rPr>
              <a:t>That's true.</a:t>
            </a:r>
            <a:endParaRPr lang="zh-CN" altLang="en-US" dirty="0">
              <a:solidFill>
                <a:srgbClr val="E7A917"/>
              </a:solidFill>
              <a:latin typeface="Lucida Bright" panose="02040602050505020304" pitchFamily="18" charset="77"/>
            </a:endParaRPr>
          </a:p>
        </p:txBody>
      </p:sp>
      <p:sp>
        <p:nvSpPr>
          <p:cNvPr id="18" name="文本框 47">
            <a:extLst>
              <a:ext uri="{FF2B5EF4-FFF2-40B4-BE49-F238E27FC236}">
                <a16:creationId xmlns:a16="http://schemas.microsoft.com/office/drawing/2014/main" id="{48E4C9DD-1FD9-AB7D-2067-75FCB2820425}"/>
              </a:ext>
            </a:extLst>
          </p:cNvPr>
          <p:cNvSpPr txBox="1"/>
          <p:nvPr/>
        </p:nvSpPr>
        <p:spPr>
          <a:xfrm>
            <a:off x="6727810" y="1508124"/>
            <a:ext cx="52192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60" indent="-28576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6000D3"/>
                </a:solidFill>
                <a:latin typeface="Lucida Bright" panose="02040602050505020304" pitchFamily="18" charset="77"/>
              </a:rPr>
              <a:t>Back then, this was the hot new thing everyone was betting on. </a:t>
            </a:r>
          </a:p>
          <a:p>
            <a:pPr marL="285760" indent="-285760"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6000D3"/>
                </a:solidFill>
                <a:latin typeface="Lucida Bright" panose="02040602050505020304" pitchFamily="18" charset="77"/>
              </a:rPr>
              <a:t>Cash was flooding in left and right.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6723DB4-69AB-0117-266A-0EF3BB0F351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667" t="6200" r="69344" b="7198"/>
          <a:stretch/>
        </p:blipFill>
        <p:spPr>
          <a:xfrm rot="5400000">
            <a:off x="3680646" y="5875400"/>
            <a:ext cx="265339" cy="28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FA38DA-5857-F637-7733-D9F9543CE93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771" t="5711" r="73333" b="7688"/>
          <a:stretch/>
        </p:blipFill>
        <p:spPr>
          <a:xfrm rot="5400000">
            <a:off x="3085150" y="2433639"/>
            <a:ext cx="1456329" cy="288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8B49AE6-5975-0AA4-32C7-6D20FDDDBA98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656" t="7276" r="60200" b="8333"/>
          <a:stretch/>
        </p:blipFill>
        <p:spPr>
          <a:xfrm rot="5400000">
            <a:off x="-153635" y="4020183"/>
            <a:ext cx="4497491" cy="540000"/>
          </a:xfrm>
          <a:prstGeom prst="rect">
            <a:avLst/>
          </a:prstGeom>
        </p:spPr>
      </p:pic>
      <p:sp>
        <p:nvSpPr>
          <p:cNvPr id="40" name="文本框 19">
            <a:extLst>
              <a:ext uri="{FF2B5EF4-FFF2-40B4-BE49-F238E27FC236}">
                <a16:creationId xmlns:a16="http://schemas.microsoft.com/office/drawing/2014/main" id="{B3841550-B0C6-5D8B-A669-1662D0D76588}"/>
              </a:ext>
            </a:extLst>
          </p:cNvPr>
          <p:cNvSpPr txBox="1"/>
          <p:nvPr/>
        </p:nvSpPr>
        <p:spPr>
          <a:xfrm>
            <a:off x="3008038" y="1369591"/>
            <a:ext cx="2221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2">
                    <a:lumMod val="25000"/>
                  </a:schemeClr>
                </a:solidFill>
                <a:latin typeface="Lucida Bright" panose="02040602050505020304" pitchFamily="18" charset="77"/>
              </a:rPr>
              <a:t>Separated Audio</a:t>
            </a:r>
            <a:endParaRPr lang="zh-CN" altLang="en-US" b="1" dirty="0">
              <a:solidFill>
                <a:schemeClr val="bg2">
                  <a:lumMod val="25000"/>
                </a:schemeClr>
              </a:solidFill>
              <a:latin typeface="Lucida Bright" panose="02040602050505020304" pitchFamily="18" charset="77"/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F1A48DD-CF96-9A45-5456-D1F76AE29AF3}"/>
              </a:ext>
            </a:extLst>
          </p:cNvPr>
          <p:cNvCxnSpPr>
            <a:cxnSpLocks/>
          </p:cNvCxnSpPr>
          <p:nvPr/>
        </p:nvCxnSpPr>
        <p:spPr>
          <a:xfrm>
            <a:off x="3815070" y="3305804"/>
            <a:ext cx="0" cy="234000"/>
          </a:xfrm>
          <a:prstGeom prst="line">
            <a:avLst/>
          </a:prstGeom>
          <a:ln w="15875">
            <a:solidFill>
              <a:srgbClr val="9F60E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622EFEE-DD8A-0D12-1803-BF85AE1421C7}"/>
              </a:ext>
            </a:extLst>
          </p:cNvPr>
          <p:cNvCxnSpPr>
            <a:cxnSpLocks/>
          </p:cNvCxnSpPr>
          <p:nvPr/>
        </p:nvCxnSpPr>
        <p:spPr>
          <a:xfrm>
            <a:off x="3813315" y="4410731"/>
            <a:ext cx="0" cy="1475999"/>
          </a:xfrm>
          <a:prstGeom prst="line">
            <a:avLst/>
          </a:prstGeom>
          <a:ln w="12700">
            <a:solidFill>
              <a:srgbClr val="FFD4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5674A75-65A7-5B2C-F073-6327850EC92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0538" t="5907" r="60164" b="6232"/>
          <a:stretch/>
        </p:blipFill>
        <p:spPr>
          <a:xfrm rot="5400000">
            <a:off x="3508516" y="3694475"/>
            <a:ext cx="609598" cy="288000"/>
          </a:xfrm>
          <a:prstGeom prst="rect">
            <a:avLst/>
          </a:prstGeom>
        </p:spPr>
      </p:pic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3134B63-4A68-A3C2-0807-0C649A67B81F}"/>
              </a:ext>
            </a:extLst>
          </p:cNvPr>
          <p:cNvCxnSpPr>
            <a:cxnSpLocks/>
          </p:cNvCxnSpPr>
          <p:nvPr/>
        </p:nvCxnSpPr>
        <p:spPr>
          <a:xfrm>
            <a:off x="3813315" y="6152070"/>
            <a:ext cx="0" cy="612000"/>
          </a:xfrm>
          <a:prstGeom prst="line">
            <a:avLst/>
          </a:prstGeom>
          <a:ln w="12700">
            <a:solidFill>
              <a:srgbClr val="FFD47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8514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4733848-2237-D72E-4D01-0443A48EAC62}"/>
              </a:ext>
            </a:extLst>
          </p:cNvPr>
          <p:cNvCxnSpPr>
            <a:cxnSpLocks/>
          </p:cNvCxnSpPr>
          <p:nvPr/>
        </p:nvCxnSpPr>
        <p:spPr>
          <a:xfrm>
            <a:off x="12487020" y="699247"/>
            <a:ext cx="0" cy="7496237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ADAF8F6-535B-0718-3F23-EC561D9C492B}"/>
              </a:ext>
            </a:extLst>
          </p:cNvPr>
          <p:cNvSpPr txBox="1"/>
          <p:nvPr/>
        </p:nvSpPr>
        <p:spPr>
          <a:xfrm>
            <a:off x="4466497" y="144512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latin typeface="Lucida Fax" panose="02060602050505020204" pitchFamily="18" charset="77"/>
              </a:rPr>
              <a:t>Automatic</a:t>
            </a:r>
            <a:r>
              <a:rPr lang="en-US" sz="2400" dirty="0">
                <a:latin typeface="Lucida Fax" panose="02060602050505020204" pitchFamily="18" charset="77"/>
              </a:rPr>
              <a:t> Processing</a:t>
            </a:r>
            <a:endParaRPr lang="en-CN" sz="2400" dirty="0">
              <a:latin typeface="Lucida Fax" panose="02060602050505020204" pitchFamily="18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A75691-90AA-8FA1-04FD-37519F91B996}"/>
              </a:ext>
            </a:extLst>
          </p:cNvPr>
          <p:cNvSpPr txBox="1"/>
          <p:nvPr/>
        </p:nvSpPr>
        <p:spPr>
          <a:xfrm>
            <a:off x="13433911" y="140166"/>
            <a:ext cx="377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400" dirty="0">
                <a:latin typeface="Lucida Fax" panose="02060602050505020204" pitchFamily="18" charset="77"/>
              </a:rPr>
              <a:t>Manual</a:t>
            </a:r>
            <a:r>
              <a:rPr lang="en-US" sz="2400" dirty="0">
                <a:latin typeface="Lucida Fax" panose="02060602050505020204" pitchFamily="18" charset="77"/>
              </a:rPr>
              <a:t> Processing</a:t>
            </a:r>
            <a:endParaRPr lang="en-CN" sz="2400" dirty="0">
              <a:latin typeface="Lucida Fax" panose="02060602050505020204" pitchFamily="18" charset="77"/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8DB50BB6-1CBB-3D0A-0E06-6F6B621D8EF1}"/>
              </a:ext>
            </a:extLst>
          </p:cNvPr>
          <p:cNvSpPr/>
          <p:nvPr/>
        </p:nvSpPr>
        <p:spPr>
          <a:xfrm>
            <a:off x="494521" y="863722"/>
            <a:ext cx="3639461" cy="7619881"/>
          </a:xfrm>
          <a:prstGeom prst="rect">
            <a:avLst/>
          </a:prstGeom>
          <a:solidFill>
            <a:srgbClr val="F8F6FD"/>
          </a:solidFill>
          <a:ln>
            <a:solidFill>
              <a:srgbClr val="E3DDF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 dirty="0">
              <a:latin typeface="Lucida Fax" panose="02060602050505020204" pitchFamily="18" charset="7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E11EC2-20EF-4517-3361-B0F3F5530C55}"/>
              </a:ext>
            </a:extLst>
          </p:cNvPr>
          <p:cNvSpPr txBox="1"/>
          <p:nvPr/>
        </p:nvSpPr>
        <p:spPr>
          <a:xfrm>
            <a:off x="711828" y="7802598"/>
            <a:ext cx="32652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2000" dirty="0">
                <a:latin typeface="Lucida Fax" panose="02060602050505020204" pitchFamily="18" charset="77"/>
              </a:rPr>
              <a:t>Basic Video Processing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255CB49-BDAB-A0DA-AF8A-EAFE99D6A1E2}"/>
              </a:ext>
            </a:extLst>
          </p:cNvPr>
          <p:cNvSpPr/>
          <p:nvPr/>
        </p:nvSpPr>
        <p:spPr>
          <a:xfrm>
            <a:off x="4367443" y="863722"/>
            <a:ext cx="3727133" cy="7619881"/>
          </a:xfrm>
          <a:prstGeom prst="rect">
            <a:avLst/>
          </a:prstGeom>
          <a:solidFill>
            <a:srgbClr val="F8F6FD"/>
          </a:solidFill>
          <a:ln>
            <a:solidFill>
              <a:srgbClr val="E3DDF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>
              <a:latin typeface="Lucida Fax" panose="02060602050505020204" pitchFamily="18" charset="77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125E3932-2CF5-EA53-7590-3378A8A20901}"/>
              </a:ext>
            </a:extLst>
          </p:cNvPr>
          <p:cNvSpPr txBox="1"/>
          <p:nvPr/>
        </p:nvSpPr>
        <p:spPr>
          <a:xfrm>
            <a:off x="4915492" y="7631197"/>
            <a:ext cx="280045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Fax" panose="02060602050505020204" pitchFamily="18" charset="77"/>
              </a:rPr>
              <a:t>Audio Extraction and Filtering </a:t>
            </a:r>
            <a:endParaRPr lang="en-CN" sz="2000" dirty="0">
              <a:latin typeface="Lucida Fax" panose="02060602050505020204" pitchFamily="18" charset="7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63FD2E2-E9AB-F919-EAB4-D97DD012900C}"/>
              </a:ext>
            </a:extLst>
          </p:cNvPr>
          <p:cNvSpPr txBox="1"/>
          <p:nvPr/>
        </p:nvSpPr>
        <p:spPr>
          <a:xfrm>
            <a:off x="625075" y="1165175"/>
            <a:ext cx="326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1.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Conversational Video Collection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56D5CC5-E24C-B2D0-9DD0-977CA9CDC718}"/>
              </a:ext>
            </a:extLst>
          </p:cNvPr>
          <p:cNvGrpSpPr/>
          <p:nvPr/>
        </p:nvGrpSpPr>
        <p:grpSpPr>
          <a:xfrm>
            <a:off x="682738" y="1929966"/>
            <a:ext cx="3202718" cy="435133"/>
            <a:chOff x="672662" y="1229490"/>
            <a:chExt cx="3202718" cy="435133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4B520F8-AE17-CDFA-37F4-EE3B242EE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2662" y="1232623"/>
              <a:ext cx="768857" cy="432000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F209541-30A1-C087-42AB-8BCC268BC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7783" y="1231091"/>
              <a:ext cx="779197" cy="432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0BABB1F7-09AC-68DF-5704-EAEB5EE43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88045" y="1231091"/>
              <a:ext cx="780215" cy="4320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EBEF12CE-4E40-D4FD-A6F3-7DE92A67C5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099325" y="1229490"/>
              <a:ext cx="776055" cy="432000"/>
            </a:xfrm>
            <a:prstGeom prst="rect">
              <a:avLst/>
            </a:prstGeom>
          </p:spPr>
        </p:pic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23EAFA5E-72F4-A829-552A-ABD8482AC07A}"/>
              </a:ext>
            </a:extLst>
          </p:cNvPr>
          <p:cNvSpPr txBox="1"/>
          <p:nvPr/>
        </p:nvSpPr>
        <p:spPr>
          <a:xfrm>
            <a:off x="625074" y="3094320"/>
            <a:ext cx="313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2.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Basic Filtering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32050F1B-B12E-8C4E-705A-1220A48FE6D1}"/>
              </a:ext>
            </a:extLst>
          </p:cNvPr>
          <p:cNvSpPr txBox="1"/>
          <p:nvPr/>
        </p:nvSpPr>
        <p:spPr>
          <a:xfrm>
            <a:off x="625074" y="5207813"/>
            <a:ext cx="313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3.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Scene Cut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pic>
        <p:nvPicPr>
          <p:cNvPr id="108" name="Picture 107">
            <a:extLst>
              <a:ext uri="{FF2B5EF4-FFF2-40B4-BE49-F238E27FC236}">
                <a16:creationId xmlns:a16="http://schemas.microsoft.com/office/drawing/2014/main" id="{CD6F4EE8-0669-9497-FBAE-6EB2A771BB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9429" y="4114133"/>
            <a:ext cx="574004" cy="352001"/>
          </a:xfrm>
          <a:prstGeom prst="rect">
            <a:avLst/>
          </a:prstGeom>
        </p:spPr>
      </p:pic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3A74E1B0-0359-AF75-0EC0-7F9D45ED10BD}"/>
              </a:ext>
            </a:extLst>
          </p:cNvPr>
          <p:cNvCxnSpPr>
            <a:cxnSpLocks/>
          </p:cNvCxnSpPr>
          <p:nvPr/>
        </p:nvCxnSpPr>
        <p:spPr>
          <a:xfrm>
            <a:off x="782770" y="3889802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20010E9-86EB-2C5F-93AA-9E3BF361A032}"/>
              </a:ext>
            </a:extLst>
          </p:cNvPr>
          <p:cNvCxnSpPr>
            <a:cxnSpLocks/>
          </p:cNvCxnSpPr>
          <p:nvPr/>
        </p:nvCxnSpPr>
        <p:spPr>
          <a:xfrm>
            <a:off x="949833" y="3889802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75DE031E-D1BB-B400-F2C2-118D24E7617C}"/>
              </a:ext>
            </a:extLst>
          </p:cNvPr>
          <p:cNvCxnSpPr>
            <a:cxnSpLocks/>
          </p:cNvCxnSpPr>
          <p:nvPr/>
        </p:nvCxnSpPr>
        <p:spPr>
          <a:xfrm>
            <a:off x="1120365" y="3889802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5D74C99-8143-77E4-9E3E-A7DE7BE0C52D}"/>
              </a:ext>
            </a:extLst>
          </p:cNvPr>
          <p:cNvCxnSpPr>
            <a:cxnSpLocks/>
          </p:cNvCxnSpPr>
          <p:nvPr/>
        </p:nvCxnSpPr>
        <p:spPr>
          <a:xfrm>
            <a:off x="1282577" y="3889802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BB1ABCAD-DF3A-E826-72A1-43B4DFC3A1A5}"/>
              </a:ext>
            </a:extLst>
          </p:cNvPr>
          <p:cNvCxnSpPr>
            <a:cxnSpLocks/>
          </p:cNvCxnSpPr>
          <p:nvPr/>
        </p:nvCxnSpPr>
        <p:spPr>
          <a:xfrm>
            <a:off x="974909" y="4528345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0BD4E332-C42B-2501-D40E-38039AFFF516}"/>
              </a:ext>
            </a:extLst>
          </p:cNvPr>
          <p:cNvCxnSpPr>
            <a:cxnSpLocks/>
          </p:cNvCxnSpPr>
          <p:nvPr/>
        </p:nvCxnSpPr>
        <p:spPr>
          <a:xfrm>
            <a:off x="1075991" y="4528345"/>
            <a:ext cx="0" cy="180000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36DEE6BB-DE4A-DC69-CBEF-52871965C335}"/>
              </a:ext>
            </a:extLst>
          </p:cNvPr>
          <p:cNvSpPr txBox="1"/>
          <p:nvPr/>
        </p:nvSpPr>
        <p:spPr>
          <a:xfrm>
            <a:off x="589783" y="3525980"/>
            <a:ext cx="10879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Raw</a:t>
            </a:r>
            <a:r>
              <a:rPr lang="zh-CN" altLang="en-US" sz="1200" dirty="0">
                <a:latin typeface="Lucida Bright" panose="02040602050505020304" pitchFamily="18" charset="77"/>
              </a:rPr>
              <a:t> </a:t>
            </a:r>
            <a:r>
              <a:rPr lang="en-US" altLang="zh-CN" sz="1200" dirty="0">
                <a:latin typeface="Lucida Bright" panose="02040602050505020304" pitchFamily="18" charset="77"/>
              </a:rPr>
              <a:t>Videos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17" name="文本框 19">
            <a:extLst>
              <a:ext uri="{FF2B5EF4-FFF2-40B4-BE49-F238E27FC236}">
                <a16:creationId xmlns:a16="http://schemas.microsoft.com/office/drawing/2014/main" id="{5C34D5C6-19CD-91F7-148D-6D713C45AB5E}"/>
              </a:ext>
            </a:extLst>
          </p:cNvPr>
          <p:cNvSpPr txBox="1"/>
          <p:nvPr/>
        </p:nvSpPr>
        <p:spPr>
          <a:xfrm>
            <a:off x="1360990" y="2461117"/>
            <a:ext cx="2371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latin typeface="Lucida Bright" panose="02040602050505020304" pitchFamily="18" charset="77"/>
                <a:cs typeface="Times New Roman" panose="02020603050405020304" pitchFamily="18" charset="0"/>
              </a:rPr>
              <a:t>14 K Videos Collected</a:t>
            </a:r>
            <a:endParaRPr lang="zh-CN" altLang="en-US" sz="1400" dirty="0">
              <a:latin typeface="Lucida Bright" panose="02040602050505020304" pitchFamily="18" charset="77"/>
              <a:cs typeface="Times New Roman" panose="02020603050405020304" pitchFamily="18" charset="0"/>
            </a:endParaRPr>
          </a:p>
        </p:txBody>
      </p: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576BC7D4-7012-0148-B66B-C78EC7818922}"/>
              </a:ext>
            </a:extLst>
          </p:cNvPr>
          <p:cNvSpPr/>
          <p:nvPr/>
        </p:nvSpPr>
        <p:spPr>
          <a:xfrm>
            <a:off x="2118234" y="3688180"/>
            <a:ext cx="134399" cy="1076398"/>
          </a:xfrm>
          <a:prstGeom prst="lef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AECA7323-D192-C8C0-624E-517B32D1A890}"/>
              </a:ext>
            </a:extLst>
          </p:cNvPr>
          <p:cNvSpPr txBox="1"/>
          <p:nvPr/>
        </p:nvSpPr>
        <p:spPr>
          <a:xfrm>
            <a:off x="1378413" y="3998382"/>
            <a:ext cx="80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Filtering Rules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8367FD4-9377-4169-A39B-1F52B901AE31}"/>
              </a:ext>
            </a:extLst>
          </p:cNvPr>
          <p:cNvSpPr txBox="1"/>
          <p:nvPr/>
        </p:nvSpPr>
        <p:spPr>
          <a:xfrm>
            <a:off x="2240641" y="3599940"/>
            <a:ext cx="1904217" cy="1165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CN" sz="1200" dirty="0">
                <a:latin typeface="Lucida Bright" panose="02040602050505020304" pitchFamily="18" charset="77"/>
              </a:rPr>
              <a:t>Category-based filtering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CN" sz="1200" dirty="0">
                <a:latin typeface="Lucida Bright" panose="02040602050505020304" pitchFamily="18" charset="77"/>
              </a:rPr>
              <a:t>Resolution ≥ 480p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CN" sz="1200" dirty="0">
                <a:latin typeface="Lucida Bright" panose="02040602050505020304" pitchFamily="18" charset="77"/>
              </a:rPr>
              <a:t>Language: English 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64C0C2B-ADC2-3521-A951-3899EE90B730}"/>
              </a:ext>
            </a:extLst>
          </p:cNvPr>
          <p:cNvSpPr txBox="1"/>
          <p:nvPr/>
        </p:nvSpPr>
        <p:spPr>
          <a:xfrm>
            <a:off x="4506016" y="1165175"/>
            <a:ext cx="326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4.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Audio Extraction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B95259DF-73E8-A669-9FFE-A2D365A29471}"/>
              </a:ext>
            </a:extLst>
          </p:cNvPr>
          <p:cNvSpPr txBox="1"/>
          <p:nvPr/>
        </p:nvSpPr>
        <p:spPr>
          <a:xfrm>
            <a:off x="4506016" y="2909041"/>
            <a:ext cx="313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5.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Speech Recognition &amp; </a:t>
            </a:r>
          </a:p>
          <a:p>
            <a:r>
              <a:rPr lang="en-US" altLang="zh-CN" sz="1400" b="1" dirty="0">
                <a:latin typeface="Lucida Bright" panose="02040602050505020304" pitchFamily="18" charset="77"/>
              </a:rPr>
              <a:t>	</a:t>
            </a:r>
            <a:r>
              <a:rPr lang="en-US" altLang="zh-CN" sz="1000" b="1" dirty="0">
                <a:latin typeface="Lucida Bright" panose="02040602050505020304" pitchFamily="18" charset="77"/>
              </a:rPr>
              <a:t>   </a:t>
            </a:r>
            <a:r>
              <a:rPr lang="en-US" altLang="zh-CN" sz="1400" b="1" dirty="0">
                <a:latin typeface="Lucida Bright" panose="02040602050505020304" pitchFamily="18" charset="77"/>
              </a:rPr>
              <a:t>Speaker </a:t>
            </a:r>
            <a:r>
              <a:rPr lang="en-US" altLang="zh-CN" sz="1400" b="1" dirty="0" err="1">
                <a:latin typeface="Lucida Bright" panose="02040602050505020304" pitchFamily="18" charset="77"/>
              </a:rPr>
              <a:t>Diarization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AB6C7B3F-E40E-A0FC-A62D-B84B7B35F4EB}"/>
              </a:ext>
            </a:extLst>
          </p:cNvPr>
          <p:cNvSpPr txBox="1"/>
          <p:nvPr/>
        </p:nvSpPr>
        <p:spPr>
          <a:xfrm>
            <a:off x="4506016" y="6020032"/>
            <a:ext cx="34529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6.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Audio Filtering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402F4FFA-C64E-72A5-F115-67C87EAB24C6}"/>
              </a:ext>
            </a:extLst>
          </p:cNvPr>
          <p:cNvSpPr/>
          <p:nvPr/>
        </p:nvSpPr>
        <p:spPr>
          <a:xfrm>
            <a:off x="8323483" y="868949"/>
            <a:ext cx="3727133" cy="7619881"/>
          </a:xfrm>
          <a:prstGeom prst="rect">
            <a:avLst/>
          </a:prstGeom>
          <a:solidFill>
            <a:srgbClr val="F8F6FD"/>
          </a:solidFill>
          <a:ln>
            <a:solidFill>
              <a:srgbClr val="E3DDF8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 dirty="0">
              <a:latin typeface="Lucida Fax" panose="02060602050505020204" pitchFamily="18" charset="77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B4D0FCF4-E71E-D707-E03A-E503D70DF8A6}"/>
              </a:ext>
            </a:extLst>
          </p:cNvPr>
          <p:cNvSpPr txBox="1"/>
          <p:nvPr/>
        </p:nvSpPr>
        <p:spPr>
          <a:xfrm>
            <a:off x="8323478" y="7653938"/>
            <a:ext cx="37271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latin typeface="Lucida Fax" panose="02060602050505020204" pitchFamily="18" charset="77"/>
              </a:rPr>
              <a:t>Pose Estimation </a:t>
            </a:r>
          </a:p>
          <a:p>
            <a:pPr algn="ctr"/>
            <a:r>
              <a:rPr lang="en-US" sz="2000" dirty="0">
                <a:latin typeface="Lucida Fax" panose="02060602050505020204" pitchFamily="18" charset="77"/>
              </a:rPr>
              <a:t>and Filtering</a:t>
            </a:r>
            <a:endParaRPr lang="en-CN" sz="2000" dirty="0">
              <a:latin typeface="Lucida Fax" panose="02060602050505020204" pitchFamily="18" charset="77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9EE03B0-EBF4-200C-3620-B66A0821BCC6}"/>
              </a:ext>
            </a:extLst>
          </p:cNvPr>
          <p:cNvSpPr txBox="1"/>
          <p:nvPr/>
        </p:nvSpPr>
        <p:spPr>
          <a:xfrm>
            <a:off x="8462057" y="1169367"/>
            <a:ext cx="326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7.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Pose Estimation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5E37D63-53E7-8390-A81C-BF7CE440E4B0}"/>
              </a:ext>
            </a:extLst>
          </p:cNvPr>
          <p:cNvSpPr txBox="1"/>
          <p:nvPr/>
        </p:nvSpPr>
        <p:spPr>
          <a:xfrm>
            <a:off x="8462056" y="3196479"/>
            <a:ext cx="313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8.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Pose Filtering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E56BEC-2A67-FA7B-6A49-1AD9F16CD5AA}"/>
              </a:ext>
            </a:extLst>
          </p:cNvPr>
          <p:cNvSpPr txBox="1"/>
          <p:nvPr/>
        </p:nvSpPr>
        <p:spPr>
          <a:xfrm>
            <a:off x="8462056" y="5979959"/>
            <a:ext cx="3134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9.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Smoothing</a:t>
            </a:r>
            <a:endParaRPr lang="en-CN" sz="1400" b="1" dirty="0">
              <a:latin typeface="Lucida Bright" panose="02040602050505020304" pitchFamily="18" charset="77"/>
            </a:endParaRP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E22E948-3176-6F48-E8D9-5049683EAF16}"/>
              </a:ext>
            </a:extLst>
          </p:cNvPr>
          <p:cNvSpPr/>
          <p:nvPr/>
        </p:nvSpPr>
        <p:spPr>
          <a:xfrm>
            <a:off x="12863388" y="863721"/>
            <a:ext cx="4230121" cy="7619881"/>
          </a:xfrm>
          <a:prstGeom prst="rect">
            <a:avLst/>
          </a:prstGeom>
          <a:solidFill>
            <a:srgbClr val="FDF9F1"/>
          </a:solidFill>
          <a:ln>
            <a:solidFill>
              <a:srgbClr val="FCEECA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 dirty="0">
              <a:latin typeface="Lucida Fax" panose="02060602050505020204" pitchFamily="18" charset="77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BF960EA8-BDFB-A5BE-27D7-FBDB4CBEA7A0}"/>
              </a:ext>
            </a:extLst>
          </p:cNvPr>
          <p:cNvSpPr txBox="1"/>
          <p:nvPr/>
        </p:nvSpPr>
        <p:spPr>
          <a:xfrm>
            <a:off x="13022194" y="1171110"/>
            <a:ext cx="32603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10.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 </a:t>
            </a:r>
            <a:r>
              <a:rPr lang="en-CN" sz="1400" b="1" dirty="0">
                <a:latin typeface="Lucida Fax" panose="02060602050505020204" pitchFamily="18" charset="77"/>
              </a:rPr>
              <a:t>Video Filtering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EE878FE1-2D8C-42B3-E0F3-D141EB233795}"/>
              </a:ext>
            </a:extLst>
          </p:cNvPr>
          <p:cNvSpPr txBox="1"/>
          <p:nvPr/>
        </p:nvSpPr>
        <p:spPr>
          <a:xfrm>
            <a:off x="13022194" y="3028712"/>
            <a:ext cx="25762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11.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 </a:t>
            </a:r>
            <a:r>
              <a:rPr lang="en-CN" sz="1400" b="1" dirty="0">
                <a:latin typeface="Lucida Fax" panose="02060602050505020204" pitchFamily="18" charset="77"/>
              </a:rPr>
              <a:t>Pose Filtering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FE650F0-F98A-87E8-20C4-574B1ED651F1}"/>
              </a:ext>
            </a:extLst>
          </p:cNvPr>
          <p:cNvSpPr txBox="1"/>
          <p:nvPr/>
        </p:nvSpPr>
        <p:spPr>
          <a:xfrm>
            <a:off x="13136075" y="4881912"/>
            <a:ext cx="4297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400" b="1" dirty="0">
                <a:latin typeface="Lucida Bright" panose="02040602050505020304" pitchFamily="18" charset="77"/>
              </a:rPr>
              <a:t>Step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12.</a:t>
            </a:r>
            <a:r>
              <a:rPr lang="zh-CN" altLang="en-US" sz="1400" b="1" dirty="0">
                <a:latin typeface="Lucida Bright" panose="02040602050505020304" pitchFamily="18" charset="77"/>
              </a:rPr>
              <a:t> </a:t>
            </a:r>
            <a:r>
              <a:rPr lang="en-US" altLang="zh-CN" sz="1400" b="1" dirty="0">
                <a:latin typeface="Lucida Bright" panose="02040602050505020304" pitchFamily="18" charset="77"/>
              </a:rPr>
              <a:t> </a:t>
            </a:r>
            <a:r>
              <a:rPr lang="en-US" sz="1400" b="1" dirty="0" err="1">
                <a:latin typeface="Lucida Fax" panose="02060602050505020204" pitchFamily="18" charset="77"/>
              </a:rPr>
              <a:t>Audio&amp;Speaker</a:t>
            </a:r>
            <a:r>
              <a:rPr lang="en-US" sz="1400" b="1" dirty="0">
                <a:latin typeface="Lucida Fax" panose="02060602050505020204" pitchFamily="18" charset="77"/>
              </a:rPr>
              <a:t> Alignment </a:t>
            </a:r>
            <a:endParaRPr lang="en-CN" sz="1400" b="1" dirty="0">
              <a:latin typeface="Lucida Fax" panose="02060602050505020204" pitchFamily="18" charset="77"/>
            </a:endParaRPr>
          </a:p>
        </p:txBody>
      </p: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9D8C6468-B1F2-631F-A191-7CF43E3E1B7D}"/>
              </a:ext>
            </a:extLst>
          </p:cNvPr>
          <p:cNvGrpSpPr>
            <a:grpSpLocks noChangeAspect="1"/>
          </p:cNvGrpSpPr>
          <p:nvPr/>
        </p:nvGrpSpPr>
        <p:grpSpPr>
          <a:xfrm>
            <a:off x="4768257" y="1580527"/>
            <a:ext cx="2629973" cy="522429"/>
            <a:chOff x="6994418" y="855119"/>
            <a:chExt cx="2899659" cy="576000"/>
          </a:xfrm>
        </p:grpSpPr>
        <p:pic>
          <p:nvPicPr>
            <p:cNvPr id="165" name="Picture 164" descr="A film strip in a row&#10;&#10;Description automatically generated">
              <a:extLst>
                <a:ext uri="{FF2B5EF4-FFF2-40B4-BE49-F238E27FC236}">
                  <a16:creationId xmlns:a16="http://schemas.microsoft.com/office/drawing/2014/main" id="{896DB53A-5B36-9DD7-BB3E-06AF238AA75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66" name="Picture 165">
              <a:extLst>
                <a:ext uri="{FF2B5EF4-FFF2-40B4-BE49-F238E27FC236}">
                  <a16:creationId xmlns:a16="http://schemas.microsoft.com/office/drawing/2014/main" id="{081DA84B-0C65-BEB2-AF05-D6C3B1BE551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30971BCB-9F8A-427B-4609-5AB3EA9CD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9559A93A-D1E3-A77D-7081-20586525D4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B8CF4F3B-5915-84E0-6458-1D967A0EFC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sp>
        <p:nvSpPr>
          <p:cNvPr id="171" name="Right Arrow 170">
            <a:extLst>
              <a:ext uri="{FF2B5EF4-FFF2-40B4-BE49-F238E27FC236}">
                <a16:creationId xmlns:a16="http://schemas.microsoft.com/office/drawing/2014/main" id="{94E73CCC-3636-0666-AA76-F03A38ED5E93}"/>
              </a:ext>
            </a:extLst>
          </p:cNvPr>
          <p:cNvSpPr/>
          <p:nvPr/>
        </p:nvSpPr>
        <p:spPr>
          <a:xfrm rot="5400000">
            <a:off x="5961503" y="2179826"/>
            <a:ext cx="180000" cy="900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pic>
        <p:nvPicPr>
          <p:cNvPr id="173" name="Picture 172">
            <a:extLst>
              <a:ext uri="{FF2B5EF4-FFF2-40B4-BE49-F238E27FC236}">
                <a16:creationId xmlns:a16="http://schemas.microsoft.com/office/drawing/2014/main" id="{79FBB549-B5C2-C8D2-E92D-DB9E6A884DFC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  <a:alphaModFix amt="90000"/>
          </a:blip>
          <a:srcRect l="57834" t="9311" r="28970" b="13546"/>
          <a:stretch/>
        </p:blipFill>
        <p:spPr>
          <a:xfrm>
            <a:off x="5118996" y="2403906"/>
            <a:ext cx="2158400" cy="240454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75EFC006-46A1-3589-C430-A353D6D32C7D}"/>
              </a:ext>
            </a:extLst>
          </p:cNvPr>
          <p:cNvSpPr txBox="1"/>
          <p:nvPr/>
        </p:nvSpPr>
        <p:spPr>
          <a:xfrm>
            <a:off x="6207273" y="2110113"/>
            <a:ext cx="1001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FFmpeg</a:t>
            </a:r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33F4A480-D702-01BD-18AD-FECFCC2DC15C}"/>
              </a:ext>
            </a:extLst>
          </p:cNvPr>
          <p:cNvGrpSpPr>
            <a:grpSpLocks noChangeAspect="1"/>
          </p:cNvGrpSpPr>
          <p:nvPr/>
        </p:nvGrpSpPr>
        <p:grpSpPr>
          <a:xfrm>
            <a:off x="399940" y="5662796"/>
            <a:ext cx="1803356" cy="358227"/>
            <a:chOff x="6994418" y="855119"/>
            <a:chExt cx="2899659" cy="576000"/>
          </a:xfrm>
        </p:grpSpPr>
        <p:pic>
          <p:nvPicPr>
            <p:cNvPr id="176" name="Picture 175" descr="A film strip in a row&#10;&#10;Description automatically generated">
              <a:extLst>
                <a:ext uri="{FF2B5EF4-FFF2-40B4-BE49-F238E27FC236}">
                  <a16:creationId xmlns:a16="http://schemas.microsoft.com/office/drawing/2014/main" id="{10026ADE-EDC6-15E6-AA9C-C83526BD9C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9F3D78A8-51EA-7C05-7C3E-ED1964C25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7B814C80-74F0-2318-5E63-69C92D237B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66EDC47A-AB3D-859C-2823-DD740F3A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F17716C-B931-BCD8-72E9-9BEDEB6F5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8F062EE-19F8-69C5-065B-20802EAC6D48}"/>
              </a:ext>
            </a:extLst>
          </p:cNvPr>
          <p:cNvGrpSpPr>
            <a:grpSpLocks noChangeAspect="1"/>
          </p:cNvGrpSpPr>
          <p:nvPr/>
        </p:nvGrpSpPr>
        <p:grpSpPr>
          <a:xfrm>
            <a:off x="1996525" y="5662795"/>
            <a:ext cx="1803356" cy="358227"/>
            <a:chOff x="6994418" y="855119"/>
            <a:chExt cx="2899659" cy="576000"/>
          </a:xfrm>
        </p:grpSpPr>
        <p:pic>
          <p:nvPicPr>
            <p:cNvPr id="188" name="Picture 187" descr="A film strip in a row&#10;&#10;Description automatically generated">
              <a:extLst>
                <a:ext uri="{FF2B5EF4-FFF2-40B4-BE49-F238E27FC236}">
                  <a16:creationId xmlns:a16="http://schemas.microsoft.com/office/drawing/2014/main" id="{310F96EF-4449-8971-292C-ABFDD61E7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0A4AFAE-9513-A181-AC59-84987A998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5E3B7F1B-7184-3FC7-A147-2ABF350F9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48377648-2C2B-9310-DCC4-1ACB7A45A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024" name="Picture 1023">
              <a:extLst>
                <a:ext uri="{FF2B5EF4-FFF2-40B4-BE49-F238E27FC236}">
                  <a16:creationId xmlns:a16="http://schemas.microsoft.com/office/drawing/2014/main" id="{215010EA-4870-A80B-E767-785BDDFFC2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sp>
        <p:nvSpPr>
          <p:cNvPr id="104" name="TextBox 103">
            <a:extLst>
              <a:ext uri="{FF2B5EF4-FFF2-40B4-BE49-F238E27FC236}">
                <a16:creationId xmlns:a16="http://schemas.microsoft.com/office/drawing/2014/main" id="{228D6B74-BE10-F44F-16FF-21A72203D23A}"/>
              </a:ext>
            </a:extLst>
          </p:cNvPr>
          <p:cNvSpPr txBox="1"/>
          <p:nvPr/>
        </p:nvSpPr>
        <p:spPr>
          <a:xfrm>
            <a:off x="2237093" y="6089486"/>
            <a:ext cx="17238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CN" sz="2000" b="0" i="0" u="none" strike="noStrike" dirty="0">
                <a:solidFill>
                  <a:srgbClr val="3E4349"/>
                </a:solidFill>
                <a:effectLst/>
                <a:latin typeface="Lucida Bright" panose="02040602050505020304" pitchFamily="18" charset="77"/>
              </a:rPr>
              <a:t>🎬</a:t>
            </a:r>
            <a:r>
              <a:rPr lang="en-CN" sz="1200" b="0" i="0" u="none" strike="noStrike" dirty="0">
                <a:solidFill>
                  <a:srgbClr val="3E4349"/>
                </a:solidFill>
                <a:effectLst/>
                <a:latin typeface="Lucida Bright" panose="02040602050505020304" pitchFamily="18" charset="77"/>
              </a:rPr>
              <a:t> PySceneDetect</a:t>
            </a:r>
          </a:p>
        </p:txBody>
      </p:sp>
      <p:sp>
        <p:nvSpPr>
          <p:cNvPr id="1035" name="Right Arrow 1034">
            <a:extLst>
              <a:ext uri="{FF2B5EF4-FFF2-40B4-BE49-F238E27FC236}">
                <a16:creationId xmlns:a16="http://schemas.microsoft.com/office/drawing/2014/main" id="{C7B63DCA-81F7-6263-E5F7-425D908FC648}"/>
              </a:ext>
            </a:extLst>
          </p:cNvPr>
          <p:cNvSpPr/>
          <p:nvPr/>
        </p:nvSpPr>
        <p:spPr>
          <a:xfrm rot="5400000">
            <a:off x="2048599" y="6225354"/>
            <a:ext cx="358227" cy="45719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grpSp>
        <p:nvGrpSpPr>
          <p:cNvPr id="1036" name="Group 1035">
            <a:extLst>
              <a:ext uri="{FF2B5EF4-FFF2-40B4-BE49-F238E27FC236}">
                <a16:creationId xmlns:a16="http://schemas.microsoft.com/office/drawing/2014/main" id="{F0FC9EAC-D22E-174D-F3CF-E1106EF56A5B}"/>
              </a:ext>
            </a:extLst>
          </p:cNvPr>
          <p:cNvGrpSpPr>
            <a:grpSpLocks noChangeAspect="1"/>
          </p:cNvGrpSpPr>
          <p:nvPr/>
        </p:nvGrpSpPr>
        <p:grpSpPr>
          <a:xfrm>
            <a:off x="1253867" y="6466759"/>
            <a:ext cx="1803356" cy="358227"/>
            <a:chOff x="6994418" y="855119"/>
            <a:chExt cx="2899659" cy="576000"/>
          </a:xfrm>
        </p:grpSpPr>
        <p:pic>
          <p:nvPicPr>
            <p:cNvPr id="1037" name="Picture 1036" descr="A film strip in a row&#10;&#10;Description automatically generated">
              <a:extLst>
                <a:ext uri="{FF2B5EF4-FFF2-40B4-BE49-F238E27FC236}">
                  <a16:creationId xmlns:a16="http://schemas.microsoft.com/office/drawing/2014/main" id="{EBF456FC-4921-3DB5-B8D9-BD0F0C5B347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038" name="Picture 1037">
              <a:extLst>
                <a:ext uri="{FF2B5EF4-FFF2-40B4-BE49-F238E27FC236}">
                  <a16:creationId xmlns:a16="http://schemas.microsoft.com/office/drawing/2014/main" id="{DA6C4D9B-E1FF-EBE1-486C-F4ADA7E3A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039" name="Picture 1038">
              <a:extLst>
                <a:ext uri="{FF2B5EF4-FFF2-40B4-BE49-F238E27FC236}">
                  <a16:creationId xmlns:a16="http://schemas.microsoft.com/office/drawing/2014/main" id="{27602D73-396A-C9B1-33CF-72B489DA5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040" name="Picture 1039">
              <a:extLst>
                <a:ext uri="{FF2B5EF4-FFF2-40B4-BE49-F238E27FC236}">
                  <a16:creationId xmlns:a16="http://schemas.microsoft.com/office/drawing/2014/main" id="{6521AB32-C33A-585D-16AC-E28508093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041" name="Picture 1040">
              <a:extLst>
                <a:ext uri="{FF2B5EF4-FFF2-40B4-BE49-F238E27FC236}">
                  <a16:creationId xmlns:a16="http://schemas.microsoft.com/office/drawing/2014/main" id="{DEA2D539-A82F-4700-844E-021EA60F1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38B76010-4549-20F2-0357-C7D79D439D2D}"/>
              </a:ext>
            </a:extLst>
          </p:cNvPr>
          <p:cNvGrpSpPr>
            <a:grpSpLocks noChangeAspect="1"/>
          </p:cNvGrpSpPr>
          <p:nvPr/>
        </p:nvGrpSpPr>
        <p:grpSpPr>
          <a:xfrm>
            <a:off x="1253867" y="6815036"/>
            <a:ext cx="1803356" cy="358227"/>
            <a:chOff x="6994418" y="855119"/>
            <a:chExt cx="2899659" cy="576000"/>
          </a:xfrm>
        </p:grpSpPr>
        <p:pic>
          <p:nvPicPr>
            <p:cNvPr id="1043" name="Picture 1042" descr="A film strip in a row&#10;&#10;Description automatically generated">
              <a:extLst>
                <a:ext uri="{FF2B5EF4-FFF2-40B4-BE49-F238E27FC236}">
                  <a16:creationId xmlns:a16="http://schemas.microsoft.com/office/drawing/2014/main" id="{21859BC4-A8A3-C41F-CA20-5154E93E1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044" name="Picture 1043">
              <a:extLst>
                <a:ext uri="{FF2B5EF4-FFF2-40B4-BE49-F238E27FC236}">
                  <a16:creationId xmlns:a16="http://schemas.microsoft.com/office/drawing/2014/main" id="{44857779-A3C8-D8DA-57A0-53EE993A3F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045" name="Picture 1044">
              <a:extLst>
                <a:ext uri="{FF2B5EF4-FFF2-40B4-BE49-F238E27FC236}">
                  <a16:creationId xmlns:a16="http://schemas.microsoft.com/office/drawing/2014/main" id="{BC8A66E2-64F1-5C2F-6B88-A455157F3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046" name="Picture 1045">
              <a:extLst>
                <a:ext uri="{FF2B5EF4-FFF2-40B4-BE49-F238E27FC236}">
                  <a16:creationId xmlns:a16="http://schemas.microsoft.com/office/drawing/2014/main" id="{4E6ED673-6871-3E38-9206-B3C827A25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047" name="Picture 1046">
              <a:extLst>
                <a:ext uri="{FF2B5EF4-FFF2-40B4-BE49-F238E27FC236}">
                  <a16:creationId xmlns:a16="http://schemas.microsoft.com/office/drawing/2014/main" id="{CEE02AB3-B0FF-95C9-E9BE-49D38EA81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sp>
        <p:nvSpPr>
          <p:cNvPr id="1048" name="TextBox 1047">
            <a:extLst>
              <a:ext uri="{FF2B5EF4-FFF2-40B4-BE49-F238E27FC236}">
                <a16:creationId xmlns:a16="http://schemas.microsoft.com/office/drawing/2014/main" id="{82AA1426-40B0-E512-598C-26E7590812C7}"/>
              </a:ext>
            </a:extLst>
          </p:cNvPr>
          <p:cNvSpPr txBox="1"/>
          <p:nvPr/>
        </p:nvSpPr>
        <p:spPr>
          <a:xfrm>
            <a:off x="3736964" y="559040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 panose="02040602050505020304" pitchFamily="18" charset="77"/>
              </a:rPr>
              <a:t>…</a:t>
            </a:r>
            <a:endParaRPr lang="en-CN" dirty="0">
              <a:latin typeface="Lucida Bright" panose="02040602050505020304" pitchFamily="18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CBFA2557-4347-25F7-01E0-A56BC694D3FE}"/>
              </a:ext>
            </a:extLst>
          </p:cNvPr>
          <p:cNvSpPr txBox="1"/>
          <p:nvPr/>
        </p:nvSpPr>
        <p:spPr>
          <a:xfrm rot="5400000">
            <a:off x="2098323" y="7155008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Lucida Bright" panose="02040602050505020304" pitchFamily="18" charset="77"/>
              </a:rPr>
              <a:t>…</a:t>
            </a:r>
            <a:endParaRPr lang="en-CN" dirty="0">
              <a:latin typeface="Lucida Bright" panose="02040602050505020304" pitchFamily="18" charset="77"/>
            </a:endParaRPr>
          </a:p>
        </p:txBody>
      </p:sp>
      <p:pic>
        <p:nvPicPr>
          <p:cNvPr id="1050" name="Picture 1049">
            <a:extLst>
              <a:ext uri="{FF2B5EF4-FFF2-40B4-BE49-F238E27FC236}">
                <a16:creationId xmlns:a16="http://schemas.microsoft.com/office/drawing/2014/main" id="{D5C3C64E-7098-DC9B-A829-AB42F8D1F945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  <a:alphaModFix amt="90000"/>
          </a:blip>
          <a:srcRect l="57834" t="9311" r="28970" b="13546"/>
          <a:stretch/>
        </p:blipFill>
        <p:spPr>
          <a:xfrm rot="5400000">
            <a:off x="3897456" y="4531447"/>
            <a:ext cx="1597907" cy="177194"/>
          </a:xfrm>
          <a:prstGeom prst="rect">
            <a:avLst/>
          </a:prstGeom>
        </p:spPr>
      </p:pic>
      <p:sp>
        <p:nvSpPr>
          <p:cNvPr id="1051" name="Right Arrow 1050">
            <a:extLst>
              <a:ext uri="{FF2B5EF4-FFF2-40B4-BE49-F238E27FC236}">
                <a16:creationId xmlns:a16="http://schemas.microsoft.com/office/drawing/2014/main" id="{C8654B22-AFC9-DD96-D03C-82C208065023}"/>
              </a:ext>
            </a:extLst>
          </p:cNvPr>
          <p:cNvSpPr/>
          <p:nvPr/>
        </p:nvSpPr>
        <p:spPr>
          <a:xfrm>
            <a:off x="4976869" y="4628575"/>
            <a:ext cx="598305" cy="68708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4FAA8D79-5D3F-1D90-96F7-7D0F1E2C9FC7}"/>
              </a:ext>
            </a:extLst>
          </p:cNvPr>
          <p:cNvSpPr txBox="1"/>
          <p:nvPr/>
        </p:nvSpPr>
        <p:spPr>
          <a:xfrm>
            <a:off x="4846075" y="4722619"/>
            <a:ext cx="9966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WhisperX</a:t>
            </a:r>
          </a:p>
        </p:txBody>
      </p:sp>
      <p:sp>
        <p:nvSpPr>
          <p:cNvPr id="1054" name="Left Brace 1053">
            <a:extLst>
              <a:ext uri="{FF2B5EF4-FFF2-40B4-BE49-F238E27FC236}">
                <a16:creationId xmlns:a16="http://schemas.microsoft.com/office/drawing/2014/main" id="{F75ED948-5305-8B45-0451-F7E2F95E02A2}"/>
              </a:ext>
            </a:extLst>
          </p:cNvPr>
          <p:cNvSpPr/>
          <p:nvPr/>
        </p:nvSpPr>
        <p:spPr>
          <a:xfrm>
            <a:off x="5689362" y="3642207"/>
            <a:ext cx="187746" cy="2031324"/>
          </a:xfrm>
          <a:prstGeom prst="lef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 dirty="0"/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EFDA2CEB-544F-FCC7-7C28-705277202B2A}"/>
              </a:ext>
            </a:extLst>
          </p:cNvPr>
          <p:cNvSpPr txBox="1"/>
          <p:nvPr/>
        </p:nvSpPr>
        <p:spPr>
          <a:xfrm>
            <a:off x="5911682" y="3554302"/>
            <a:ext cx="201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400" b="1" dirty="0">
                <a:latin typeface="Lucida Bright" panose="02040602050505020304" pitchFamily="18" charset="77"/>
              </a:rPr>
              <a:t>Text</a:t>
            </a:r>
            <a:r>
              <a:rPr lang="en-US" altLang="zh-CN" sz="1400" dirty="0">
                <a:latin typeface="Lucida Bright" panose="02040602050505020304" pitchFamily="18" charset="77"/>
              </a:rPr>
              <a:t>: </a:t>
            </a:r>
            <a:r>
              <a:rPr lang="en-US" altLang="zh-CN" sz="1200" i="1" dirty="0">
                <a:latin typeface="Lucida Bright" panose="02040602050505020304" pitchFamily="18" charset="77"/>
              </a:rPr>
              <a:t>“When we were kids, it’s all animation.” “There’s one thing I really love about…”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N" sz="1400" b="1" dirty="0">
                <a:latin typeface="Lucida Bright" panose="02040602050505020304" pitchFamily="18" charset="77"/>
              </a:rPr>
              <a:t>Timestamp</a:t>
            </a:r>
            <a:r>
              <a:rPr lang="en-CN" sz="1400" dirty="0">
                <a:latin typeface="Lucida Bright" panose="02040602050505020304" pitchFamily="18" charset="77"/>
              </a:rPr>
              <a:t>:</a:t>
            </a:r>
            <a:r>
              <a:rPr lang="en-US" sz="1200" i="1" dirty="0">
                <a:latin typeface="Lucida Bright" panose="02040602050505020304" pitchFamily="18" charset="77"/>
              </a:rPr>
              <a:t>“start”: 0.15,</a:t>
            </a:r>
            <a:r>
              <a:rPr lang="zh-CN" altLang="en-US" sz="1200" i="1" dirty="0">
                <a:latin typeface="Lucida Bright" panose="02040602050505020304" pitchFamily="18" charset="77"/>
              </a:rPr>
              <a:t> </a:t>
            </a:r>
            <a:r>
              <a:rPr lang="en-US" sz="1200" i="1" dirty="0">
                <a:latin typeface="Lucida Bright" panose="02040602050505020304" pitchFamily="18" charset="77"/>
              </a:rPr>
              <a:t>“end”: 1.805; "start": 2.315,"end": 2.99</a:t>
            </a:r>
            <a:endParaRPr lang="en-CN" sz="1200" i="1" dirty="0">
              <a:latin typeface="Lucida Bright" panose="02040602050505020304" pitchFamily="18" charset="7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CN" sz="1400" b="1" dirty="0">
                <a:latin typeface="Lucida Bright" panose="02040602050505020304" pitchFamily="18" charset="77"/>
              </a:rPr>
              <a:t>Speaker</a:t>
            </a:r>
            <a:r>
              <a:rPr lang="en-CN" sz="1400" dirty="0">
                <a:latin typeface="Lucida Bright" panose="02040602050505020304" pitchFamily="18" charset="77"/>
              </a:rPr>
              <a:t>: </a:t>
            </a:r>
            <a:r>
              <a:rPr lang="en-CN" sz="1200" i="1" dirty="0">
                <a:latin typeface="Lucida Bright" panose="02040602050505020304" pitchFamily="18" charset="77"/>
              </a:rPr>
              <a:t>“SPEAKER_00”</a:t>
            </a:r>
            <a:r>
              <a:rPr lang="en-US" sz="1200" i="1" dirty="0">
                <a:latin typeface="Lucida Bright" panose="02040602050505020304" pitchFamily="18" charset="77"/>
              </a:rPr>
              <a:t>, …</a:t>
            </a:r>
            <a:r>
              <a:rPr lang="en-CN" sz="1200" i="1" dirty="0">
                <a:latin typeface="Lucida Bright" panose="02040602050505020304" pitchFamily="18" charset="77"/>
              </a:rPr>
              <a:t> </a:t>
            </a:r>
            <a:endParaRPr lang="en-CN" sz="1400" i="1" dirty="0">
              <a:latin typeface="Lucida Bright" panose="02040602050505020304" pitchFamily="18" charset="77"/>
            </a:endParaRPr>
          </a:p>
        </p:txBody>
      </p:sp>
      <p:pic>
        <p:nvPicPr>
          <p:cNvPr id="1056" name="Picture 1055">
            <a:extLst>
              <a:ext uri="{FF2B5EF4-FFF2-40B4-BE49-F238E27FC236}">
                <a16:creationId xmlns:a16="http://schemas.microsoft.com/office/drawing/2014/main" id="{71EB0683-21FF-FC60-A043-6380AB6B55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5131" y="6884277"/>
            <a:ext cx="514051" cy="249136"/>
          </a:xfrm>
          <a:prstGeom prst="rect">
            <a:avLst/>
          </a:prstGeom>
        </p:spPr>
      </p:pic>
      <p:cxnSp>
        <p:nvCxnSpPr>
          <p:cNvPr id="1057" name="Straight Arrow Connector 1056">
            <a:extLst>
              <a:ext uri="{FF2B5EF4-FFF2-40B4-BE49-F238E27FC236}">
                <a16:creationId xmlns:a16="http://schemas.microsoft.com/office/drawing/2014/main" id="{30B16478-8FC1-BB29-D3BD-6284CE1ED3D6}"/>
              </a:ext>
            </a:extLst>
          </p:cNvPr>
          <p:cNvCxnSpPr>
            <a:cxnSpLocks/>
          </p:cNvCxnSpPr>
          <p:nvPr/>
        </p:nvCxnSpPr>
        <p:spPr>
          <a:xfrm>
            <a:off x="4723843" y="6709642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8" name="Straight Arrow Connector 1057">
            <a:extLst>
              <a:ext uri="{FF2B5EF4-FFF2-40B4-BE49-F238E27FC236}">
                <a16:creationId xmlns:a16="http://schemas.microsoft.com/office/drawing/2014/main" id="{BE0D999F-95BE-A5B6-7F65-096BCD0C0AD6}"/>
              </a:ext>
            </a:extLst>
          </p:cNvPr>
          <p:cNvCxnSpPr>
            <a:cxnSpLocks/>
          </p:cNvCxnSpPr>
          <p:nvPr/>
        </p:nvCxnSpPr>
        <p:spPr>
          <a:xfrm>
            <a:off x="4890906" y="6709642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9" name="Straight Arrow Connector 1058">
            <a:extLst>
              <a:ext uri="{FF2B5EF4-FFF2-40B4-BE49-F238E27FC236}">
                <a16:creationId xmlns:a16="http://schemas.microsoft.com/office/drawing/2014/main" id="{1FAD9A04-6DFA-5CE2-CD8B-A44B872EE196}"/>
              </a:ext>
            </a:extLst>
          </p:cNvPr>
          <p:cNvCxnSpPr>
            <a:cxnSpLocks/>
          </p:cNvCxnSpPr>
          <p:nvPr/>
        </p:nvCxnSpPr>
        <p:spPr>
          <a:xfrm>
            <a:off x="5061438" y="6709642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1" name="Straight Arrow Connector 1060">
            <a:extLst>
              <a:ext uri="{FF2B5EF4-FFF2-40B4-BE49-F238E27FC236}">
                <a16:creationId xmlns:a16="http://schemas.microsoft.com/office/drawing/2014/main" id="{87A3F5E5-1D9C-013E-2758-C150AB58D527}"/>
              </a:ext>
            </a:extLst>
          </p:cNvPr>
          <p:cNvCxnSpPr>
            <a:cxnSpLocks/>
          </p:cNvCxnSpPr>
          <p:nvPr/>
        </p:nvCxnSpPr>
        <p:spPr>
          <a:xfrm>
            <a:off x="4846409" y="7199100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2" name="Straight Arrow Connector 1061">
            <a:extLst>
              <a:ext uri="{FF2B5EF4-FFF2-40B4-BE49-F238E27FC236}">
                <a16:creationId xmlns:a16="http://schemas.microsoft.com/office/drawing/2014/main" id="{521A5B5D-8ED7-3388-6703-CFDA67B7CCCD}"/>
              </a:ext>
            </a:extLst>
          </p:cNvPr>
          <p:cNvCxnSpPr>
            <a:cxnSpLocks/>
          </p:cNvCxnSpPr>
          <p:nvPr/>
        </p:nvCxnSpPr>
        <p:spPr>
          <a:xfrm>
            <a:off x="4947491" y="7199100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63" name="TextBox 1062">
            <a:extLst>
              <a:ext uri="{FF2B5EF4-FFF2-40B4-BE49-F238E27FC236}">
                <a16:creationId xmlns:a16="http://schemas.microsoft.com/office/drawing/2014/main" id="{80ECD776-701D-8F19-EE66-D71D275E76FF}"/>
              </a:ext>
            </a:extLst>
          </p:cNvPr>
          <p:cNvSpPr txBox="1"/>
          <p:nvPr/>
        </p:nvSpPr>
        <p:spPr>
          <a:xfrm>
            <a:off x="4622992" y="6341167"/>
            <a:ext cx="632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Bright" panose="02040602050505020304" pitchFamily="18" charset="77"/>
              </a:rPr>
              <a:t>Clips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064" name="Left Brace 1063">
            <a:extLst>
              <a:ext uri="{FF2B5EF4-FFF2-40B4-BE49-F238E27FC236}">
                <a16:creationId xmlns:a16="http://schemas.microsoft.com/office/drawing/2014/main" id="{23ECE6F0-7C4C-B197-F3E1-5F38E14D490D}"/>
              </a:ext>
            </a:extLst>
          </p:cNvPr>
          <p:cNvSpPr/>
          <p:nvPr/>
        </p:nvSpPr>
        <p:spPr>
          <a:xfrm>
            <a:off x="5911673" y="6688188"/>
            <a:ext cx="158411" cy="477815"/>
          </a:xfrm>
          <a:prstGeom prst="leftBrac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 dirty="0"/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2A28F4F-2199-3B51-FF6A-7040EF68F341}"/>
              </a:ext>
            </a:extLst>
          </p:cNvPr>
          <p:cNvSpPr txBox="1"/>
          <p:nvPr/>
        </p:nvSpPr>
        <p:spPr>
          <a:xfrm>
            <a:off x="5154414" y="6739860"/>
            <a:ext cx="882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Filtering Rules</a:t>
            </a: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262EE94C-102D-C11D-92BA-A874FD317665}"/>
              </a:ext>
            </a:extLst>
          </p:cNvPr>
          <p:cNvSpPr txBox="1"/>
          <p:nvPr/>
        </p:nvSpPr>
        <p:spPr>
          <a:xfrm>
            <a:off x="6036464" y="6591869"/>
            <a:ext cx="2009979" cy="61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en-CN" sz="1200" dirty="0">
                <a:latin typeface="Lucida Bright" panose="02040602050505020304" pitchFamily="18" charset="77"/>
              </a:rPr>
              <a:t>Audios are too noisy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N</a:t>
            </a:r>
            <a:r>
              <a:rPr lang="en-CN" sz="1200" dirty="0">
                <a:latin typeface="Lucida Bright" panose="02040602050505020304" pitchFamily="18" charset="77"/>
              </a:rPr>
              <a:t>o word detected</a:t>
            </a:r>
          </a:p>
        </p:txBody>
      </p: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F7A101C2-6B49-C16D-35A5-BE9A587EF115}"/>
              </a:ext>
            </a:extLst>
          </p:cNvPr>
          <p:cNvGrpSpPr>
            <a:grpSpLocks noChangeAspect="1"/>
          </p:cNvGrpSpPr>
          <p:nvPr/>
        </p:nvGrpSpPr>
        <p:grpSpPr>
          <a:xfrm>
            <a:off x="8882515" y="1580591"/>
            <a:ext cx="2324079" cy="461665"/>
            <a:chOff x="6994418" y="855119"/>
            <a:chExt cx="2899659" cy="576000"/>
          </a:xfrm>
        </p:grpSpPr>
        <p:pic>
          <p:nvPicPr>
            <p:cNvPr id="1075" name="Picture 1074" descr="A film strip in a row&#10;&#10;Description automatically generated">
              <a:extLst>
                <a:ext uri="{FF2B5EF4-FFF2-40B4-BE49-F238E27FC236}">
                  <a16:creationId xmlns:a16="http://schemas.microsoft.com/office/drawing/2014/main" id="{2E677E00-FFE8-04CD-B2A5-01E9430C9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39598" r="35720" b="41995"/>
            <a:stretch/>
          </p:blipFill>
          <p:spPr>
            <a:xfrm>
              <a:off x="6994418" y="855119"/>
              <a:ext cx="2899659" cy="576000"/>
            </a:xfrm>
            <a:prstGeom prst="rect">
              <a:avLst/>
            </a:prstGeom>
          </p:spPr>
        </p:pic>
        <p:pic>
          <p:nvPicPr>
            <p:cNvPr id="1076" name="Picture 1075">
              <a:extLst>
                <a:ext uri="{FF2B5EF4-FFF2-40B4-BE49-F238E27FC236}">
                  <a16:creationId xmlns:a16="http://schemas.microsoft.com/office/drawing/2014/main" id="{85F76AD6-9FB3-4994-1937-B7C10D62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350140" y="967926"/>
              <a:ext cx="584183" cy="327600"/>
            </a:xfrm>
            <a:prstGeom prst="rect">
              <a:avLst/>
            </a:prstGeom>
          </p:spPr>
        </p:pic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A2E32DA7-E308-AF5C-A036-EFAC4862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91385" y="970270"/>
              <a:ext cx="585360" cy="3276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603DE1DB-B40C-AD70-0DC0-F2E390BB5D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32674" y="967926"/>
              <a:ext cx="584903" cy="327600"/>
            </a:xfrm>
            <a:prstGeom prst="rect">
              <a:avLst/>
            </a:prstGeom>
          </p:spPr>
        </p:pic>
        <p:pic>
          <p:nvPicPr>
            <p:cNvPr id="1079" name="Picture 1078">
              <a:extLst>
                <a:ext uri="{FF2B5EF4-FFF2-40B4-BE49-F238E27FC236}">
                  <a16:creationId xmlns:a16="http://schemas.microsoft.com/office/drawing/2014/main" id="{B1F5797A-84A3-4588-C43A-3D3555C2A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275083" y="968571"/>
              <a:ext cx="585000" cy="327600"/>
            </a:xfrm>
            <a:prstGeom prst="rect">
              <a:avLst/>
            </a:prstGeom>
          </p:spPr>
        </p:pic>
      </p:grpSp>
      <p:sp>
        <p:nvSpPr>
          <p:cNvPr id="1080" name="Right Arrow 1079">
            <a:extLst>
              <a:ext uri="{FF2B5EF4-FFF2-40B4-BE49-F238E27FC236}">
                <a16:creationId xmlns:a16="http://schemas.microsoft.com/office/drawing/2014/main" id="{B62C95DF-85E7-F2BB-DCDC-DA4974384BC6}"/>
              </a:ext>
            </a:extLst>
          </p:cNvPr>
          <p:cNvSpPr/>
          <p:nvPr/>
        </p:nvSpPr>
        <p:spPr>
          <a:xfrm rot="5400000">
            <a:off x="10075761" y="2150908"/>
            <a:ext cx="180000" cy="90000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082" name="TextBox 1081">
            <a:extLst>
              <a:ext uri="{FF2B5EF4-FFF2-40B4-BE49-F238E27FC236}">
                <a16:creationId xmlns:a16="http://schemas.microsoft.com/office/drawing/2014/main" id="{760EE924-4158-65D6-A499-A8197B20557E}"/>
              </a:ext>
            </a:extLst>
          </p:cNvPr>
          <p:cNvSpPr txBox="1"/>
          <p:nvPr/>
        </p:nvSpPr>
        <p:spPr>
          <a:xfrm>
            <a:off x="10321531" y="2081195"/>
            <a:ext cx="10012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PyMAF</a:t>
            </a:r>
            <a:r>
              <a:rPr lang="en-US" altLang="zh-CN" sz="1200" dirty="0">
                <a:latin typeface="Lucida Bright" panose="02040602050505020304" pitchFamily="18" charset="77"/>
              </a:rPr>
              <a:t>-X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083" name="TextBox 1082">
            <a:extLst>
              <a:ext uri="{FF2B5EF4-FFF2-40B4-BE49-F238E27FC236}">
                <a16:creationId xmlns:a16="http://schemas.microsoft.com/office/drawing/2014/main" id="{580B1C57-C75F-502E-06F3-1165947A7FF5}"/>
              </a:ext>
            </a:extLst>
          </p:cNvPr>
          <p:cNvSpPr txBox="1"/>
          <p:nvPr/>
        </p:nvSpPr>
        <p:spPr>
          <a:xfrm>
            <a:off x="9539607" y="3642294"/>
            <a:ext cx="2391023" cy="206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Only two people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No speaker looking back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No missing joint of the upper body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Appropriately-sized speakers</a:t>
            </a:r>
          </a:p>
          <a:p>
            <a:pPr marL="228600" indent="-228600">
              <a:lnSpc>
                <a:spcPct val="120000"/>
              </a:lnSpc>
              <a:buAutoNum type="arabicPeriod"/>
            </a:pPr>
            <a:r>
              <a:rPr lang="en-US" sz="1200" dirty="0">
                <a:latin typeface="Lucida Bright" panose="02040602050505020304" pitchFamily="18" charset="77"/>
              </a:rPr>
              <a:t>Relatively noticeable gesture without change of the speaker positions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pic>
        <p:nvPicPr>
          <p:cNvPr id="1093" name="Picture 1092">
            <a:extLst>
              <a:ext uri="{FF2B5EF4-FFF2-40B4-BE49-F238E27FC236}">
                <a16:creationId xmlns:a16="http://schemas.microsoft.com/office/drawing/2014/main" id="{5DE6CC32-0F54-7B5D-9224-4F3FA5C480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504" y="4135616"/>
            <a:ext cx="466677" cy="249136"/>
          </a:xfrm>
          <a:prstGeom prst="rect">
            <a:avLst/>
          </a:prstGeom>
        </p:spPr>
      </p:pic>
      <p:cxnSp>
        <p:nvCxnSpPr>
          <p:cNvPr id="1094" name="Straight Arrow Connector 1093">
            <a:extLst>
              <a:ext uri="{FF2B5EF4-FFF2-40B4-BE49-F238E27FC236}">
                <a16:creationId xmlns:a16="http://schemas.microsoft.com/office/drawing/2014/main" id="{407ED913-2AEF-C151-7613-D2EC1E2CE0DE}"/>
              </a:ext>
            </a:extLst>
          </p:cNvPr>
          <p:cNvCxnSpPr>
            <a:cxnSpLocks/>
          </p:cNvCxnSpPr>
          <p:nvPr/>
        </p:nvCxnSpPr>
        <p:spPr>
          <a:xfrm>
            <a:off x="8728502" y="3960981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FADA16B8-6ECC-FDED-39D7-0A6B47124AF9}"/>
              </a:ext>
            </a:extLst>
          </p:cNvPr>
          <p:cNvCxnSpPr>
            <a:cxnSpLocks/>
          </p:cNvCxnSpPr>
          <p:nvPr/>
        </p:nvCxnSpPr>
        <p:spPr>
          <a:xfrm>
            <a:off x="8895565" y="3960981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Arrow Connector 1095">
            <a:extLst>
              <a:ext uri="{FF2B5EF4-FFF2-40B4-BE49-F238E27FC236}">
                <a16:creationId xmlns:a16="http://schemas.microsoft.com/office/drawing/2014/main" id="{7CBC070E-FF19-D0C1-9FC3-63EEFC6FF98B}"/>
              </a:ext>
            </a:extLst>
          </p:cNvPr>
          <p:cNvCxnSpPr>
            <a:cxnSpLocks/>
          </p:cNvCxnSpPr>
          <p:nvPr/>
        </p:nvCxnSpPr>
        <p:spPr>
          <a:xfrm>
            <a:off x="9066097" y="3960981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EF57DABA-B9D9-E5FD-52C2-36709913D30E}"/>
              </a:ext>
            </a:extLst>
          </p:cNvPr>
          <p:cNvCxnSpPr>
            <a:cxnSpLocks/>
          </p:cNvCxnSpPr>
          <p:nvPr/>
        </p:nvCxnSpPr>
        <p:spPr>
          <a:xfrm>
            <a:off x="8851068" y="4450439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076603D4-1185-CB6C-4252-1DCE49DE09B9}"/>
              </a:ext>
            </a:extLst>
          </p:cNvPr>
          <p:cNvCxnSpPr>
            <a:cxnSpLocks/>
          </p:cNvCxnSpPr>
          <p:nvPr/>
        </p:nvCxnSpPr>
        <p:spPr>
          <a:xfrm>
            <a:off x="8952150" y="4450439"/>
            <a:ext cx="0" cy="127399"/>
          </a:xfrm>
          <a:prstGeom prst="straightConnector1">
            <a:avLst/>
          </a:prstGeom>
          <a:ln w="25400">
            <a:solidFill>
              <a:srgbClr val="40404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942906B0-2847-34DF-C0E3-7F65A5781091}"/>
              </a:ext>
            </a:extLst>
          </p:cNvPr>
          <p:cNvSpPr txBox="1"/>
          <p:nvPr/>
        </p:nvSpPr>
        <p:spPr>
          <a:xfrm>
            <a:off x="8615776" y="3666648"/>
            <a:ext cx="6963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ucida Bright" panose="02040602050505020304" pitchFamily="18" charset="77"/>
              </a:rPr>
              <a:t>Poses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100" name="Left Brace 1099">
            <a:extLst>
              <a:ext uri="{FF2B5EF4-FFF2-40B4-BE49-F238E27FC236}">
                <a16:creationId xmlns:a16="http://schemas.microsoft.com/office/drawing/2014/main" id="{650DA450-D4CE-D618-B210-417454FAD9CF}"/>
              </a:ext>
            </a:extLst>
          </p:cNvPr>
          <p:cNvSpPr/>
          <p:nvPr/>
        </p:nvSpPr>
        <p:spPr>
          <a:xfrm>
            <a:off x="9349678" y="3668251"/>
            <a:ext cx="189033" cy="1998412"/>
          </a:xfrm>
          <a:prstGeom prst="leftBrace">
            <a:avLst>
              <a:gd name="adj1" fmla="val 8333"/>
              <a:gd name="adj2" fmla="val 74656"/>
            </a:avLst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 sz="2000" dirty="0"/>
          </a:p>
        </p:txBody>
      </p:sp>
      <p:sp>
        <p:nvSpPr>
          <p:cNvPr id="1101" name="TextBox 1100">
            <a:extLst>
              <a:ext uri="{FF2B5EF4-FFF2-40B4-BE49-F238E27FC236}">
                <a16:creationId xmlns:a16="http://schemas.microsoft.com/office/drawing/2014/main" id="{2EB2CD7A-4AED-0400-6B8E-2C974EF83866}"/>
              </a:ext>
            </a:extLst>
          </p:cNvPr>
          <p:cNvSpPr txBox="1"/>
          <p:nvPr/>
        </p:nvSpPr>
        <p:spPr>
          <a:xfrm>
            <a:off x="8566528" y="4934490"/>
            <a:ext cx="8008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Filtering Rules</a:t>
            </a:r>
          </a:p>
        </p:txBody>
      </p:sp>
      <p:grpSp>
        <p:nvGrpSpPr>
          <p:cNvPr id="1116" name="组合 1031">
            <a:extLst>
              <a:ext uri="{FF2B5EF4-FFF2-40B4-BE49-F238E27FC236}">
                <a16:creationId xmlns:a16="http://schemas.microsoft.com/office/drawing/2014/main" id="{8AAE0AAE-DA99-8314-FFA8-F16A431912C0}"/>
              </a:ext>
            </a:extLst>
          </p:cNvPr>
          <p:cNvGrpSpPr/>
          <p:nvPr/>
        </p:nvGrpSpPr>
        <p:grpSpPr>
          <a:xfrm>
            <a:off x="9138439" y="6384613"/>
            <a:ext cx="403826" cy="1080000"/>
            <a:chOff x="4537006" y="4159812"/>
            <a:chExt cx="699247" cy="1728133"/>
          </a:xfrm>
        </p:grpSpPr>
        <p:sp>
          <p:nvSpPr>
            <p:cNvPr id="1117" name="矩形 88">
              <a:extLst>
                <a:ext uri="{FF2B5EF4-FFF2-40B4-BE49-F238E27FC236}">
                  <a16:creationId xmlns:a16="http://schemas.microsoft.com/office/drawing/2014/main" id="{FA1BEBD8-AF8B-81A5-51D9-FBB77249C3B0}"/>
                </a:ext>
              </a:extLst>
            </p:cNvPr>
            <p:cNvSpPr/>
            <p:nvPr/>
          </p:nvSpPr>
          <p:spPr>
            <a:xfrm>
              <a:off x="4537006" y="4159812"/>
              <a:ext cx="699247" cy="550854"/>
            </a:xfrm>
            <a:prstGeom prst="rect">
              <a:avLst/>
            </a:prstGeom>
            <a:blipFill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  <p:sp>
          <p:nvSpPr>
            <p:cNvPr id="1118" name="矩形 89">
              <a:extLst>
                <a:ext uri="{FF2B5EF4-FFF2-40B4-BE49-F238E27FC236}">
                  <a16:creationId xmlns:a16="http://schemas.microsoft.com/office/drawing/2014/main" id="{F328326C-361A-7C67-C70F-F7E8FF80CACB}"/>
                </a:ext>
              </a:extLst>
            </p:cNvPr>
            <p:cNvSpPr/>
            <p:nvPr/>
          </p:nvSpPr>
          <p:spPr>
            <a:xfrm>
              <a:off x="4537006" y="4752200"/>
              <a:ext cx="699247" cy="550854"/>
            </a:xfrm>
            <a:prstGeom prst="rect">
              <a:avLst/>
            </a:prstGeom>
            <a:blipFill>
              <a:blip r:embed="rId15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  <p:sp>
          <p:nvSpPr>
            <p:cNvPr id="1119" name="矩形 90">
              <a:extLst>
                <a:ext uri="{FF2B5EF4-FFF2-40B4-BE49-F238E27FC236}">
                  <a16:creationId xmlns:a16="http://schemas.microsoft.com/office/drawing/2014/main" id="{1E59AF34-2034-5F0A-2846-B82BE839C325}"/>
                </a:ext>
              </a:extLst>
            </p:cNvPr>
            <p:cNvSpPr/>
            <p:nvPr/>
          </p:nvSpPr>
          <p:spPr>
            <a:xfrm>
              <a:off x="4537006" y="5346229"/>
              <a:ext cx="699247" cy="541716"/>
            </a:xfrm>
            <a:prstGeom prst="rect">
              <a:avLst/>
            </a:prstGeom>
            <a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</p:grpSp>
      <p:grpSp>
        <p:nvGrpSpPr>
          <p:cNvPr id="1120" name="组合 1033">
            <a:extLst>
              <a:ext uri="{FF2B5EF4-FFF2-40B4-BE49-F238E27FC236}">
                <a16:creationId xmlns:a16="http://schemas.microsoft.com/office/drawing/2014/main" id="{4CB9B8C0-B101-8804-DCA5-A7651A3AF229}"/>
              </a:ext>
            </a:extLst>
          </p:cNvPr>
          <p:cNvGrpSpPr/>
          <p:nvPr/>
        </p:nvGrpSpPr>
        <p:grpSpPr>
          <a:xfrm>
            <a:off x="10775705" y="6384614"/>
            <a:ext cx="410842" cy="1080000"/>
            <a:chOff x="7461746" y="3546501"/>
            <a:chExt cx="711395" cy="1763529"/>
          </a:xfrm>
        </p:grpSpPr>
        <p:sp>
          <p:nvSpPr>
            <p:cNvPr id="1121" name="矩形 96">
              <a:extLst>
                <a:ext uri="{FF2B5EF4-FFF2-40B4-BE49-F238E27FC236}">
                  <a16:creationId xmlns:a16="http://schemas.microsoft.com/office/drawing/2014/main" id="{B0CC5702-BD1C-E675-4ABF-1D6AA57061BE}"/>
                </a:ext>
              </a:extLst>
            </p:cNvPr>
            <p:cNvSpPr/>
            <p:nvPr/>
          </p:nvSpPr>
          <p:spPr>
            <a:xfrm>
              <a:off x="7461746" y="3546501"/>
              <a:ext cx="699247" cy="550854"/>
            </a:xfrm>
            <a:prstGeom prst="rect">
              <a:avLst/>
            </a:prstGeom>
            <a:blipFill>
              <a:blip r:embed="rId14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  <p:sp>
          <p:nvSpPr>
            <p:cNvPr id="1122" name="矩形 97">
              <a:extLst>
                <a:ext uri="{FF2B5EF4-FFF2-40B4-BE49-F238E27FC236}">
                  <a16:creationId xmlns:a16="http://schemas.microsoft.com/office/drawing/2014/main" id="{3BEECD6F-636D-3271-42D9-885A976FD73E}"/>
                </a:ext>
              </a:extLst>
            </p:cNvPr>
            <p:cNvSpPr/>
            <p:nvPr/>
          </p:nvSpPr>
          <p:spPr>
            <a:xfrm>
              <a:off x="7473894" y="4768314"/>
              <a:ext cx="699247" cy="541716"/>
            </a:xfrm>
            <a:prstGeom prst="rect">
              <a:avLst/>
            </a:prstGeom>
            <a:blipFill>
              <a:blip r:embed="rId16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  <p:sp>
          <p:nvSpPr>
            <p:cNvPr id="1123" name="矩形 101">
              <a:extLst>
                <a:ext uri="{FF2B5EF4-FFF2-40B4-BE49-F238E27FC236}">
                  <a16:creationId xmlns:a16="http://schemas.microsoft.com/office/drawing/2014/main" id="{25C3D9E5-C80F-17EC-0E72-DFDFB749E632}"/>
                </a:ext>
              </a:extLst>
            </p:cNvPr>
            <p:cNvSpPr/>
            <p:nvPr/>
          </p:nvSpPr>
          <p:spPr>
            <a:xfrm>
              <a:off x="7467585" y="4163041"/>
              <a:ext cx="699247" cy="550853"/>
            </a:xfrm>
            <a:prstGeom prst="rect">
              <a:avLst/>
            </a:prstGeom>
            <a:blipFill>
              <a:blip r:embed="rId17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a:blip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000" dirty="0"/>
            </a:p>
          </p:txBody>
        </p:sp>
      </p:grpSp>
      <p:sp>
        <p:nvSpPr>
          <p:cNvPr id="1124" name="Right Arrow 1123">
            <a:extLst>
              <a:ext uri="{FF2B5EF4-FFF2-40B4-BE49-F238E27FC236}">
                <a16:creationId xmlns:a16="http://schemas.microsoft.com/office/drawing/2014/main" id="{7EF8C4AA-62F2-7227-64F8-D1BDF68B56F4}"/>
              </a:ext>
            </a:extLst>
          </p:cNvPr>
          <p:cNvSpPr/>
          <p:nvPr/>
        </p:nvSpPr>
        <p:spPr>
          <a:xfrm>
            <a:off x="9749373" y="7051081"/>
            <a:ext cx="879380" cy="5455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125" name="TextBox 1124">
            <a:extLst>
              <a:ext uri="{FF2B5EF4-FFF2-40B4-BE49-F238E27FC236}">
                <a16:creationId xmlns:a16="http://schemas.microsoft.com/office/drawing/2014/main" id="{EC8D3A15-8460-6F39-34D0-ADF10E0658E2}"/>
              </a:ext>
            </a:extLst>
          </p:cNvPr>
          <p:cNvSpPr txBox="1"/>
          <p:nvPr/>
        </p:nvSpPr>
        <p:spPr>
          <a:xfrm>
            <a:off x="9673669" y="6754569"/>
            <a:ext cx="10309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SmoothNet</a:t>
            </a:r>
          </a:p>
        </p:txBody>
      </p:sp>
      <p:pic>
        <p:nvPicPr>
          <p:cNvPr id="1127" name="Picture 1126">
            <a:extLst>
              <a:ext uri="{FF2B5EF4-FFF2-40B4-BE49-F238E27FC236}">
                <a16:creationId xmlns:a16="http://schemas.microsoft.com/office/drawing/2014/main" id="{532C9427-FED0-E18C-A2A7-30FF6D7A1F68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 r="17043" b="22251"/>
          <a:stretch/>
        </p:blipFill>
        <p:spPr>
          <a:xfrm>
            <a:off x="13120936" y="3459692"/>
            <a:ext cx="1190255" cy="730001"/>
          </a:xfrm>
          <a:prstGeom prst="rect">
            <a:avLst/>
          </a:prstGeom>
        </p:spPr>
      </p:pic>
      <p:sp>
        <p:nvSpPr>
          <p:cNvPr id="1129" name="TextBox 1128">
            <a:extLst>
              <a:ext uri="{FF2B5EF4-FFF2-40B4-BE49-F238E27FC236}">
                <a16:creationId xmlns:a16="http://schemas.microsoft.com/office/drawing/2014/main" id="{C47508F8-00D7-7F73-8620-27EBBE2F890C}"/>
              </a:ext>
            </a:extLst>
          </p:cNvPr>
          <p:cNvSpPr txBox="1"/>
          <p:nvPr/>
        </p:nvSpPr>
        <p:spPr>
          <a:xfrm>
            <a:off x="13053896" y="2285168"/>
            <a:ext cx="17136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❌ </a:t>
            </a:r>
            <a:r>
              <a:rPr lang="en-US" sz="1200" dirty="0">
                <a:latin typeface="Lucida Bright" panose="02040602050505020304" pitchFamily="18" charset="77"/>
              </a:rPr>
              <a:t>Non-conversational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pic>
        <p:nvPicPr>
          <p:cNvPr id="1132" name="Picture 1131">
            <a:extLst>
              <a:ext uri="{FF2B5EF4-FFF2-40B4-BE49-F238E27FC236}">
                <a16:creationId xmlns:a16="http://schemas.microsoft.com/office/drawing/2014/main" id="{B49110D0-21D2-36F8-4187-ADAC0CB666D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158212" y="1652168"/>
            <a:ext cx="1030203" cy="576000"/>
          </a:xfrm>
          <a:prstGeom prst="rect">
            <a:avLst/>
          </a:prstGeom>
        </p:spPr>
      </p:pic>
      <p:pic>
        <p:nvPicPr>
          <p:cNvPr id="1134" name="Picture 1133">
            <a:extLst>
              <a:ext uri="{FF2B5EF4-FFF2-40B4-BE49-F238E27FC236}">
                <a16:creationId xmlns:a16="http://schemas.microsoft.com/office/drawing/2014/main" id="{989519B8-7184-958A-F84D-065AE90BD104}"/>
              </a:ext>
            </a:extLst>
          </p:cNvPr>
          <p:cNvPicPr>
            <a:picLocks noChangeAspect="1"/>
          </p:cNvPicPr>
          <p:nvPr/>
        </p:nvPicPr>
        <p:blipFill>
          <a:blip r:embed="rId20"/>
          <a:srcRect l="1959"/>
          <a:stretch/>
        </p:blipFill>
        <p:spPr>
          <a:xfrm>
            <a:off x="14689564" y="1657524"/>
            <a:ext cx="1026029" cy="576000"/>
          </a:xfrm>
          <a:prstGeom prst="rect">
            <a:avLst/>
          </a:prstGeom>
        </p:spPr>
      </p:pic>
      <p:sp>
        <p:nvSpPr>
          <p:cNvPr id="1135" name="TextBox 1134">
            <a:extLst>
              <a:ext uri="{FF2B5EF4-FFF2-40B4-BE49-F238E27FC236}">
                <a16:creationId xmlns:a16="http://schemas.microsoft.com/office/drawing/2014/main" id="{0D4CB6BA-6A9B-371E-353E-94C1B7629560}"/>
              </a:ext>
            </a:extLst>
          </p:cNvPr>
          <p:cNvSpPr txBox="1"/>
          <p:nvPr/>
        </p:nvSpPr>
        <p:spPr>
          <a:xfrm>
            <a:off x="14608104" y="2287353"/>
            <a:ext cx="1411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❌  </a:t>
            </a:r>
            <a:r>
              <a:rPr lang="en-US" sz="1200" dirty="0">
                <a:latin typeface="Lucida Bright" panose="02040602050505020304" pitchFamily="18" charset="77"/>
              </a:rPr>
              <a:t>Dual</a:t>
            </a:r>
            <a:r>
              <a:rPr lang="en-US" altLang="zh-CN" sz="1200" dirty="0">
                <a:latin typeface="Lucida Bright" panose="02040602050505020304" pitchFamily="18" charset="77"/>
              </a:rPr>
              <a:t>-person shots with external voice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146E71EC-6C07-9F81-12B8-3FB33B6D2BB1}"/>
              </a:ext>
            </a:extLst>
          </p:cNvPr>
          <p:cNvSpPr txBox="1"/>
          <p:nvPr/>
        </p:nvSpPr>
        <p:spPr>
          <a:xfrm>
            <a:off x="13120936" y="4277938"/>
            <a:ext cx="171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❌ </a:t>
            </a:r>
            <a:r>
              <a:rPr lang="en-US" sz="1200" dirty="0">
                <a:latin typeface="Lucida Bright" panose="02040602050505020304" pitchFamily="18" charset="77"/>
              </a:rPr>
              <a:t>Unnatural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pic>
        <p:nvPicPr>
          <p:cNvPr id="1140" name="Picture 1139">
            <a:extLst>
              <a:ext uri="{FF2B5EF4-FFF2-40B4-BE49-F238E27FC236}">
                <a16:creationId xmlns:a16="http://schemas.microsoft.com/office/drawing/2014/main" id="{AB16D1E2-A5E3-B97F-D1AF-9D4AD0B0DF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082959" y="7178666"/>
            <a:ext cx="1598411" cy="895111"/>
          </a:xfrm>
          <a:prstGeom prst="rect">
            <a:avLst/>
          </a:prstGeom>
        </p:spPr>
      </p:pic>
      <p:pic>
        <p:nvPicPr>
          <p:cNvPr id="1141" name="Picture 1140">
            <a:extLst>
              <a:ext uri="{FF2B5EF4-FFF2-40B4-BE49-F238E27FC236}">
                <a16:creationId xmlns:a16="http://schemas.microsoft.com/office/drawing/2014/main" id="{60BF8656-ABB2-AC65-02E7-2781431B06DB}"/>
              </a:ext>
            </a:extLst>
          </p:cNvPr>
          <p:cNvPicPr>
            <a:picLocks noChangeAspect="1"/>
          </p:cNvPicPr>
          <p:nvPr/>
        </p:nvPicPr>
        <p:blipFill>
          <a:blip r:embed="rId21"/>
          <a:srcRect l="16559" t="16771" r="16457" b="14185"/>
          <a:stretch/>
        </p:blipFill>
        <p:spPr>
          <a:xfrm>
            <a:off x="14545898" y="3453509"/>
            <a:ext cx="1234112" cy="730799"/>
          </a:xfrm>
          <a:prstGeom prst="rect">
            <a:avLst/>
          </a:prstGeom>
        </p:spPr>
      </p:pic>
      <p:sp>
        <p:nvSpPr>
          <p:cNvPr id="1144" name="TextBox 1143">
            <a:extLst>
              <a:ext uri="{FF2B5EF4-FFF2-40B4-BE49-F238E27FC236}">
                <a16:creationId xmlns:a16="http://schemas.microsoft.com/office/drawing/2014/main" id="{C476AC4B-2EEC-2E00-FE3D-79AC1FE20896}"/>
              </a:ext>
            </a:extLst>
          </p:cNvPr>
          <p:cNvSpPr txBox="1"/>
          <p:nvPr/>
        </p:nvSpPr>
        <p:spPr>
          <a:xfrm>
            <a:off x="14567126" y="4280189"/>
            <a:ext cx="171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❌ </a:t>
            </a:r>
            <a:r>
              <a:rPr lang="en-US" sz="1200" dirty="0">
                <a:latin typeface="Lucida Bright" panose="02040602050505020304" pitchFamily="18" charset="77"/>
              </a:rPr>
              <a:t>Unnatural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graphicFrame>
        <p:nvGraphicFramePr>
          <p:cNvPr id="1146" name="Table 1145">
            <a:extLst>
              <a:ext uri="{FF2B5EF4-FFF2-40B4-BE49-F238E27FC236}">
                <a16:creationId xmlns:a16="http://schemas.microsoft.com/office/drawing/2014/main" id="{C793B3E2-3E99-8AC4-54DF-C8B313262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2299011"/>
              </p:ext>
            </p:extLst>
          </p:nvPr>
        </p:nvGraphicFramePr>
        <p:xfrm>
          <a:off x="13022980" y="5326018"/>
          <a:ext cx="3678793" cy="12404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10687">
                  <a:extLst>
                    <a:ext uri="{9D8B030D-6E8A-4147-A177-3AD203B41FA5}">
                      <a16:colId xmlns:a16="http://schemas.microsoft.com/office/drawing/2014/main" val="121918064"/>
                    </a:ext>
                  </a:extLst>
                </a:gridCol>
                <a:gridCol w="1098957">
                  <a:extLst>
                    <a:ext uri="{9D8B030D-6E8A-4147-A177-3AD203B41FA5}">
                      <a16:colId xmlns:a16="http://schemas.microsoft.com/office/drawing/2014/main" val="571837534"/>
                    </a:ext>
                  </a:extLst>
                </a:gridCol>
                <a:gridCol w="969149">
                  <a:extLst>
                    <a:ext uri="{9D8B030D-6E8A-4147-A177-3AD203B41FA5}">
                      <a16:colId xmlns:a16="http://schemas.microsoft.com/office/drawing/2014/main" val="4237603480"/>
                    </a:ext>
                  </a:extLst>
                </a:gridCol>
              </a:tblGrid>
              <a:tr h="387011">
                <a:tc>
                  <a:txBody>
                    <a:bodyPr/>
                    <a:lstStyle/>
                    <a:p>
                      <a:pPr algn="ctr"/>
                      <a:r>
                        <a:rPr lang="en-CN" sz="1100" dirty="0">
                          <a:latin typeface="Lucida Bright" panose="02040602050505020304" pitchFamily="18" charset="77"/>
                        </a:rPr>
                        <a:t>Text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>
                          <a:latin typeface="Lucida Bright" panose="02040602050505020304" pitchFamily="18" charset="77"/>
                        </a:rPr>
                        <a:t>Timestamps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>
                          <a:latin typeface="Lucida Bright" panose="02040602050505020304" pitchFamily="18" charset="77"/>
                        </a:rPr>
                        <a:t>Speaker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64887"/>
                  </a:ext>
                </a:extLst>
              </a:tr>
              <a:tr h="387011">
                <a:tc>
                  <a:txBody>
                    <a:bodyPr/>
                    <a:lstStyle/>
                    <a:p>
                      <a:pPr marL="0" marR="0" lvl="0" indent="0" algn="ctr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i="1" dirty="0">
                          <a:latin typeface="Lucida Bright" panose="02040602050505020304" pitchFamily="18" charset="77"/>
                        </a:rPr>
                        <a:t>“When we were kids, it’s all animation.”</a:t>
                      </a: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i="1" dirty="0">
                          <a:latin typeface="Lucida Bright" panose="02040602050505020304" pitchFamily="18" charset="77"/>
                        </a:rPr>
                        <a:t>“start”: 0.15,</a:t>
                      </a:r>
                      <a:r>
                        <a:rPr lang="zh-CN" altLang="en-US" sz="1100" i="1" dirty="0">
                          <a:latin typeface="Lucida Bright" panose="02040602050505020304" pitchFamily="18" charset="77"/>
                        </a:rPr>
                        <a:t> </a:t>
                      </a:r>
                      <a:r>
                        <a:rPr lang="en-US" sz="1100" i="1" dirty="0">
                          <a:latin typeface="Lucida Bright" panose="02040602050505020304" pitchFamily="18" charset="77"/>
                        </a:rPr>
                        <a:t>“end”: 1.805</a:t>
                      </a:r>
                      <a:endParaRPr lang="en-CN" sz="1100" dirty="0">
                        <a:latin typeface="Lucida Bright" panose="02040602050505020304" pitchFamily="18" charset="7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1152144" rtl="0" eaLnBrk="1" latinLnBrk="0" hangingPunct="1"/>
                      <a:r>
                        <a:rPr lang="en-CN" sz="1100" i="1" kern="1200" dirty="0">
                          <a:solidFill>
                            <a:schemeClr val="tx1"/>
                          </a:solidFill>
                          <a:latin typeface="Lucida Bright" panose="02040602050505020304" pitchFamily="18" charset="77"/>
                          <a:ea typeface="+mn-ea"/>
                          <a:cs typeface="+mn-cs"/>
                        </a:rPr>
                        <a:t>“SPEAKER_00”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24484986"/>
                  </a:ext>
                </a:extLst>
              </a:tr>
              <a:tr h="387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i="1" dirty="0">
                          <a:latin typeface="Lucida Bright" panose="02040602050505020304" pitchFamily="18" charset="77"/>
                        </a:rPr>
                        <a:t>“There’s one thing I really love about…”</a:t>
                      </a:r>
                      <a:endParaRPr lang="en-CN" sz="1100" dirty="0">
                        <a:latin typeface="Lucida Bright" panose="02040602050505020304" pitchFamily="18" charset="77"/>
                      </a:endParaRPr>
                    </a:p>
                  </a:txBody>
                  <a:tcPr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dirty="0">
                          <a:latin typeface="Lucida Bright" panose="02040602050505020304" pitchFamily="18" charset="77"/>
                        </a:rPr>
                        <a:t>"start": 2.315, "end": 2.99</a:t>
                      </a:r>
                      <a:endParaRPr lang="en-CN" sz="1100" i="1" dirty="0">
                        <a:latin typeface="Lucida Bright" panose="02040602050505020304" pitchFamily="18" charset="77"/>
                      </a:endParaRP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1521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100" i="1" kern="1200" dirty="0">
                          <a:solidFill>
                            <a:schemeClr val="tx1"/>
                          </a:solidFill>
                          <a:latin typeface="Lucida Bright" panose="02040602050505020304" pitchFamily="18" charset="77"/>
                          <a:ea typeface="+mn-ea"/>
                          <a:cs typeface="+mn-cs"/>
                        </a:rPr>
                        <a:t>“SPEAKER_01”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844991100"/>
                  </a:ext>
                </a:extLst>
              </a:tr>
            </a:tbl>
          </a:graphicData>
        </a:graphic>
      </p:graphicFrame>
      <p:sp>
        <p:nvSpPr>
          <p:cNvPr id="1145" name="TextBox 1144">
            <a:extLst>
              <a:ext uri="{FF2B5EF4-FFF2-40B4-BE49-F238E27FC236}">
                <a16:creationId xmlns:a16="http://schemas.microsoft.com/office/drawing/2014/main" id="{09BA3C40-5531-17E7-87E5-BD1E53A2EE04}"/>
              </a:ext>
            </a:extLst>
          </p:cNvPr>
          <p:cNvSpPr txBox="1"/>
          <p:nvPr/>
        </p:nvSpPr>
        <p:spPr>
          <a:xfrm>
            <a:off x="15919851" y="3776397"/>
            <a:ext cx="17136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1200" dirty="0">
                <a:latin typeface="Lucida Bright" panose="02040602050505020304" pitchFamily="18" charset="77"/>
              </a:rPr>
              <a:t>❌ </a:t>
            </a:r>
            <a:r>
              <a:rPr lang="en-US" sz="1200" dirty="0">
                <a:latin typeface="Lucida Bright" panose="02040602050505020304" pitchFamily="18" charset="77"/>
              </a:rPr>
              <a:t>Jittery…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cxnSp>
        <p:nvCxnSpPr>
          <p:cNvPr id="1148" name="Straight Arrow Connector 1147">
            <a:extLst>
              <a:ext uri="{FF2B5EF4-FFF2-40B4-BE49-F238E27FC236}">
                <a16:creationId xmlns:a16="http://schemas.microsoft.com/office/drawing/2014/main" id="{83452B13-D2DE-21DD-B8BB-14491612AD93}"/>
              </a:ext>
            </a:extLst>
          </p:cNvPr>
          <p:cNvCxnSpPr>
            <a:cxnSpLocks/>
          </p:cNvCxnSpPr>
          <p:nvPr/>
        </p:nvCxnSpPr>
        <p:spPr>
          <a:xfrm>
            <a:off x="15977785" y="6566469"/>
            <a:ext cx="0" cy="399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1" name="TextBox 1150">
            <a:extLst>
              <a:ext uri="{FF2B5EF4-FFF2-40B4-BE49-F238E27FC236}">
                <a16:creationId xmlns:a16="http://schemas.microsoft.com/office/drawing/2014/main" id="{C4118DCE-C25E-55B5-1C49-5B1418DFBE81}"/>
              </a:ext>
            </a:extLst>
          </p:cNvPr>
          <p:cNvSpPr txBox="1"/>
          <p:nvPr/>
        </p:nvSpPr>
        <p:spPr>
          <a:xfrm>
            <a:off x="15018716" y="6958748"/>
            <a:ext cx="140814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sz="1200" i="1" dirty="0">
                <a:latin typeface="Lucida Bright" panose="02040602050505020304" pitchFamily="18" charset="77"/>
              </a:rPr>
              <a:t>“SPEAKER_00”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sp>
        <p:nvSpPr>
          <p:cNvPr id="1152" name="TextBox 1151">
            <a:extLst>
              <a:ext uri="{FF2B5EF4-FFF2-40B4-BE49-F238E27FC236}">
                <a16:creationId xmlns:a16="http://schemas.microsoft.com/office/drawing/2014/main" id="{C96A7C68-1AF5-76F1-FF32-C839527EDD5E}"/>
              </a:ext>
            </a:extLst>
          </p:cNvPr>
          <p:cNvSpPr txBox="1"/>
          <p:nvPr/>
        </p:nvSpPr>
        <p:spPr>
          <a:xfrm>
            <a:off x="13927199" y="6642886"/>
            <a:ext cx="2050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sz="1600" dirty="0">
                <a:solidFill>
                  <a:srgbClr val="FF0000"/>
                </a:solidFill>
                <a:latin typeface="Lucida Bright" panose="02040602050505020304" pitchFamily="18" charset="77"/>
              </a:rPr>
              <a:t>🖐️</a:t>
            </a:r>
            <a:r>
              <a:rPr lang="en-CN" sz="1200" dirty="0">
                <a:solidFill>
                  <a:srgbClr val="FF0000"/>
                </a:solidFill>
                <a:latin typeface="Lucida Bright" panose="02040602050505020304" pitchFamily="18" charset="77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Lucida Bright" panose="02040602050505020304" pitchFamily="18" charset="77"/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  <a:latin typeface="Lucida Bright" panose="02040602050505020304" pitchFamily="18" charset="77"/>
              </a:rPr>
              <a:t> </a:t>
            </a:r>
            <a:r>
              <a:rPr lang="en-CN" sz="1200" dirty="0">
                <a:solidFill>
                  <a:srgbClr val="FF0000"/>
                </a:solidFill>
                <a:latin typeface="Lucida Bright" panose="02040602050505020304" pitchFamily="18" charset="77"/>
              </a:rPr>
              <a:t>Manual Correction</a:t>
            </a:r>
          </a:p>
        </p:txBody>
      </p:sp>
      <p:sp>
        <p:nvSpPr>
          <p:cNvPr id="1155" name="Rectangle 1154">
            <a:extLst>
              <a:ext uri="{FF2B5EF4-FFF2-40B4-BE49-F238E27FC236}">
                <a16:creationId xmlns:a16="http://schemas.microsoft.com/office/drawing/2014/main" id="{61D5A932-7FCC-283F-70D9-C8C096AB6AEC}"/>
              </a:ext>
            </a:extLst>
          </p:cNvPr>
          <p:cNvSpPr/>
          <p:nvPr/>
        </p:nvSpPr>
        <p:spPr>
          <a:xfrm>
            <a:off x="15794724" y="6127723"/>
            <a:ext cx="910426" cy="4257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156" name="TextBox 1155">
            <a:extLst>
              <a:ext uri="{FF2B5EF4-FFF2-40B4-BE49-F238E27FC236}">
                <a16:creationId xmlns:a16="http://schemas.microsoft.com/office/drawing/2014/main" id="{9D9DDD4A-3960-B719-AC1E-88590F851D15}"/>
              </a:ext>
            </a:extLst>
          </p:cNvPr>
          <p:cNvSpPr txBox="1"/>
          <p:nvPr/>
        </p:nvSpPr>
        <p:spPr>
          <a:xfrm>
            <a:off x="14846402" y="7492803"/>
            <a:ext cx="205058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sz="1600" dirty="0">
                <a:solidFill>
                  <a:schemeClr val="accent6"/>
                </a:solidFill>
                <a:latin typeface="Lucida Bright" panose="02040602050505020304" pitchFamily="18" charset="77"/>
              </a:rPr>
              <a:t>🖐️</a:t>
            </a:r>
            <a:r>
              <a:rPr lang="en-CN" sz="1200" dirty="0">
                <a:solidFill>
                  <a:schemeClr val="accent6"/>
                </a:solidFill>
                <a:latin typeface="Lucida Bright" panose="02040602050505020304" pitchFamily="18" charset="77"/>
              </a:rPr>
              <a:t> </a:t>
            </a:r>
            <a:r>
              <a:rPr lang="en-US" altLang="zh-CN" sz="1200" dirty="0">
                <a:solidFill>
                  <a:schemeClr val="accent6"/>
                </a:solidFill>
                <a:latin typeface="Lucida Bright" panose="02040602050505020304" pitchFamily="18" charset="77"/>
              </a:rPr>
              <a:t>2.</a:t>
            </a:r>
            <a:r>
              <a:rPr lang="zh-CN" altLang="en-US" sz="1200" dirty="0">
                <a:solidFill>
                  <a:schemeClr val="accent6"/>
                </a:solidFill>
                <a:latin typeface="Lucida Bright" panose="02040602050505020304" pitchFamily="18" charset="77"/>
              </a:rPr>
              <a:t> </a:t>
            </a:r>
            <a:r>
              <a:rPr lang="en-CN" sz="1200" dirty="0">
                <a:solidFill>
                  <a:schemeClr val="accent6"/>
                </a:solidFill>
                <a:latin typeface="Lucida Bright" panose="02040602050505020304" pitchFamily="18" charset="77"/>
              </a:rPr>
              <a:t>Manual Alignment</a:t>
            </a:r>
          </a:p>
        </p:txBody>
      </p:sp>
      <p:sp>
        <p:nvSpPr>
          <p:cNvPr id="1157" name="Rectangle 1156">
            <a:extLst>
              <a:ext uri="{FF2B5EF4-FFF2-40B4-BE49-F238E27FC236}">
                <a16:creationId xmlns:a16="http://schemas.microsoft.com/office/drawing/2014/main" id="{EB33E7F8-7877-2FC8-092E-623996CF9801}"/>
              </a:ext>
            </a:extLst>
          </p:cNvPr>
          <p:cNvSpPr/>
          <p:nvPr/>
        </p:nvSpPr>
        <p:spPr>
          <a:xfrm>
            <a:off x="13905411" y="7069396"/>
            <a:ext cx="504315" cy="1070409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158" name="Rectangle 1157">
            <a:extLst>
              <a:ext uri="{FF2B5EF4-FFF2-40B4-BE49-F238E27FC236}">
                <a16:creationId xmlns:a16="http://schemas.microsoft.com/office/drawing/2014/main" id="{16D0F509-C704-B256-A53B-C0D9FC780E5A}"/>
              </a:ext>
            </a:extLst>
          </p:cNvPr>
          <p:cNvSpPr/>
          <p:nvPr/>
        </p:nvSpPr>
        <p:spPr>
          <a:xfrm>
            <a:off x="15694206" y="5622046"/>
            <a:ext cx="1068516" cy="1015357"/>
          </a:xfrm>
          <a:prstGeom prst="rect">
            <a:avLst/>
          </a:prstGeom>
          <a:noFill/>
          <a:ln w="381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159" name="TextBox 1158">
            <a:extLst>
              <a:ext uri="{FF2B5EF4-FFF2-40B4-BE49-F238E27FC236}">
                <a16:creationId xmlns:a16="http://schemas.microsoft.com/office/drawing/2014/main" id="{EC0FB9DD-2CC4-5ABC-1755-FF0BBC2BC1F6}"/>
              </a:ext>
            </a:extLst>
          </p:cNvPr>
          <p:cNvSpPr txBox="1"/>
          <p:nvPr/>
        </p:nvSpPr>
        <p:spPr>
          <a:xfrm>
            <a:off x="14943119" y="7828385"/>
            <a:ext cx="18154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152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N" sz="1200" i="1" dirty="0">
                <a:latin typeface="Lucida Bright" panose="02040602050505020304" pitchFamily="18" charset="77"/>
              </a:rPr>
              <a:t>“SPEAKER_00” : right</a:t>
            </a:r>
            <a:endParaRPr lang="en-CN" sz="1200" dirty="0">
              <a:latin typeface="Lucida Bright" panose="02040602050505020304" pitchFamily="18" charset="77"/>
            </a:endParaRPr>
          </a:p>
        </p:txBody>
      </p:sp>
      <p:cxnSp>
        <p:nvCxnSpPr>
          <p:cNvPr id="1161" name="Elbow Connector 1160">
            <a:extLst>
              <a:ext uri="{FF2B5EF4-FFF2-40B4-BE49-F238E27FC236}">
                <a16:creationId xmlns:a16="http://schemas.microsoft.com/office/drawing/2014/main" id="{ADD6AAF2-836C-61D7-5490-4FD6F3F85003}"/>
              </a:ext>
            </a:extLst>
          </p:cNvPr>
          <p:cNvCxnSpPr>
            <a:cxnSpLocks/>
            <a:endCxn id="1159" idx="3"/>
          </p:cNvCxnSpPr>
          <p:nvPr/>
        </p:nvCxnSpPr>
        <p:spPr>
          <a:xfrm rot="16200000" flipH="1">
            <a:off x="15953525" y="7161874"/>
            <a:ext cx="1335794" cy="274228"/>
          </a:xfrm>
          <a:prstGeom prst="bentConnector4">
            <a:avLst>
              <a:gd name="adj1" fmla="val 44816"/>
              <a:gd name="adj2" fmla="val 183361"/>
            </a:avLst>
          </a:prstGeom>
          <a:ln w="190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6" name="Straight Arrow Connector 1165">
            <a:extLst>
              <a:ext uri="{FF2B5EF4-FFF2-40B4-BE49-F238E27FC236}">
                <a16:creationId xmlns:a16="http://schemas.microsoft.com/office/drawing/2014/main" id="{7C645288-11DE-593F-33B6-65824E652039}"/>
              </a:ext>
            </a:extLst>
          </p:cNvPr>
          <p:cNvCxnSpPr>
            <a:cxnSpLocks/>
            <a:endCxn id="1159" idx="1"/>
          </p:cNvCxnSpPr>
          <p:nvPr/>
        </p:nvCxnSpPr>
        <p:spPr>
          <a:xfrm>
            <a:off x="14409447" y="7966885"/>
            <a:ext cx="533672" cy="0"/>
          </a:xfrm>
          <a:prstGeom prst="straightConnector1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83" name="Picture 1182">
            <a:extLst>
              <a:ext uri="{FF2B5EF4-FFF2-40B4-BE49-F238E27FC236}">
                <a16:creationId xmlns:a16="http://schemas.microsoft.com/office/drawing/2014/main" id="{0F690477-4EC0-A7C6-4768-9951B73173E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52135" y="2428773"/>
            <a:ext cx="819618" cy="468000"/>
          </a:xfrm>
          <a:prstGeom prst="rect">
            <a:avLst/>
          </a:prstGeom>
        </p:spPr>
      </p:pic>
      <p:pic>
        <p:nvPicPr>
          <p:cNvPr id="1184" name="Picture 1183">
            <a:extLst>
              <a:ext uri="{FF2B5EF4-FFF2-40B4-BE49-F238E27FC236}">
                <a16:creationId xmlns:a16="http://schemas.microsoft.com/office/drawing/2014/main" id="{0CC8567B-D358-78EC-8DDB-DB4A215ABB7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368461" y="2428773"/>
            <a:ext cx="816681" cy="468000"/>
          </a:xfrm>
          <a:prstGeom prst="rect">
            <a:avLst/>
          </a:prstGeom>
        </p:spPr>
      </p:pic>
      <p:pic>
        <p:nvPicPr>
          <p:cNvPr id="1185" name="Picture 1184">
            <a:extLst>
              <a:ext uri="{FF2B5EF4-FFF2-40B4-BE49-F238E27FC236}">
                <a16:creationId xmlns:a16="http://schemas.microsoft.com/office/drawing/2014/main" id="{4E6B4631-7016-C82F-C07E-F243A4CEC43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0169481" y="2431999"/>
            <a:ext cx="818381" cy="468000"/>
          </a:xfrm>
          <a:prstGeom prst="rect">
            <a:avLst/>
          </a:prstGeom>
        </p:spPr>
      </p:pic>
      <p:pic>
        <p:nvPicPr>
          <p:cNvPr id="1186" name="Picture 1185">
            <a:extLst>
              <a:ext uri="{FF2B5EF4-FFF2-40B4-BE49-F238E27FC236}">
                <a16:creationId xmlns:a16="http://schemas.microsoft.com/office/drawing/2014/main" id="{512507D3-27AA-0286-48EA-068A11A8DD01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984634" y="2431094"/>
            <a:ext cx="816682" cy="468000"/>
          </a:xfrm>
          <a:prstGeom prst="rect">
            <a:avLst/>
          </a:prstGeom>
        </p:spPr>
      </p:pic>
      <p:sp>
        <p:nvSpPr>
          <p:cNvPr id="1201" name="Right Arrow 1200">
            <a:extLst>
              <a:ext uri="{FF2B5EF4-FFF2-40B4-BE49-F238E27FC236}">
                <a16:creationId xmlns:a16="http://schemas.microsoft.com/office/drawing/2014/main" id="{B4CB543E-DAA4-F7C4-8803-CAD2951EB4DF}"/>
              </a:ext>
            </a:extLst>
          </p:cNvPr>
          <p:cNvSpPr/>
          <p:nvPr/>
        </p:nvSpPr>
        <p:spPr>
          <a:xfrm>
            <a:off x="4156927" y="4637599"/>
            <a:ext cx="187746" cy="21000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1202" name="Right Arrow 1201">
            <a:extLst>
              <a:ext uri="{FF2B5EF4-FFF2-40B4-BE49-F238E27FC236}">
                <a16:creationId xmlns:a16="http://schemas.microsoft.com/office/drawing/2014/main" id="{0683CA45-7831-8E3B-6AC9-8F5B0EFEAF85}"/>
              </a:ext>
            </a:extLst>
          </p:cNvPr>
          <p:cNvSpPr/>
          <p:nvPr/>
        </p:nvSpPr>
        <p:spPr>
          <a:xfrm>
            <a:off x="8115779" y="4643744"/>
            <a:ext cx="187746" cy="21000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sz="20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0D09D6-6006-132D-5599-B2BFB2F88AC3}"/>
              </a:ext>
            </a:extLst>
          </p:cNvPr>
          <p:cNvSpPr txBox="1"/>
          <p:nvPr/>
        </p:nvSpPr>
        <p:spPr>
          <a:xfrm>
            <a:off x="4846424" y="4195114"/>
            <a:ext cx="996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latin typeface="Lucida Bright" panose="02040602050505020304" pitchFamily="18" charset="77"/>
              </a:rPr>
              <a:t>pyannote</a:t>
            </a:r>
            <a:r>
              <a:rPr lang="en-US" sz="1200" dirty="0">
                <a:latin typeface="Lucida Bright" panose="02040602050505020304" pitchFamily="18" charset="77"/>
              </a:rPr>
              <a:t>-audio</a:t>
            </a:r>
            <a:endParaRPr lang="en-CN" sz="1200" dirty="0">
              <a:latin typeface="Lucida Bright" panose="02040602050505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80962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D2A8016F-5D60-E3B4-40AE-BE81E0C1DDCA}"/>
              </a:ext>
            </a:extLst>
          </p:cNvPr>
          <p:cNvSpPr/>
          <p:nvPr/>
        </p:nvSpPr>
        <p:spPr>
          <a:xfrm>
            <a:off x="7746274" y="5878286"/>
            <a:ext cx="720000" cy="720000"/>
          </a:xfrm>
          <a:prstGeom prst="ellipse">
            <a:avLst/>
          </a:prstGeom>
          <a:noFill/>
          <a:ln w="50800" cap="rnd">
            <a:solidFill>
              <a:schemeClr val="accent1">
                <a:shade val="1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20000"/>
                      <a:gd name="connsiteY0" fmla="*/ 360000 h 720000"/>
                      <a:gd name="connsiteX1" fmla="*/ 360000 w 720000"/>
                      <a:gd name="connsiteY1" fmla="*/ 0 h 720000"/>
                      <a:gd name="connsiteX2" fmla="*/ 720000 w 720000"/>
                      <a:gd name="connsiteY2" fmla="*/ 360000 h 720000"/>
                      <a:gd name="connsiteX3" fmla="*/ 360000 w 720000"/>
                      <a:gd name="connsiteY3" fmla="*/ 720000 h 720000"/>
                      <a:gd name="connsiteX4" fmla="*/ 0 w 720000"/>
                      <a:gd name="connsiteY4" fmla="*/ 360000 h 72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20000" h="720000" extrusionOk="0">
                        <a:moveTo>
                          <a:pt x="0" y="360000"/>
                        </a:moveTo>
                        <a:cubicBezTo>
                          <a:pt x="-18007" y="150070"/>
                          <a:pt x="141236" y="7484"/>
                          <a:pt x="360000" y="0"/>
                        </a:cubicBezTo>
                        <a:cubicBezTo>
                          <a:pt x="580708" y="4607"/>
                          <a:pt x="684864" y="162294"/>
                          <a:pt x="720000" y="360000"/>
                        </a:cubicBezTo>
                        <a:cubicBezTo>
                          <a:pt x="689389" y="588716"/>
                          <a:pt x="552304" y="756032"/>
                          <a:pt x="360000" y="720000"/>
                        </a:cubicBezTo>
                        <a:cubicBezTo>
                          <a:pt x="132433" y="704274"/>
                          <a:pt x="24173" y="570373"/>
                          <a:pt x="0" y="36000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51177CA-47F5-0CC8-128B-431ABF5058F5}"/>
              </a:ext>
            </a:extLst>
          </p:cNvPr>
          <p:cNvCxnSpPr>
            <a:cxnSpLocks/>
          </p:cNvCxnSpPr>
          <p:nvPr/>
        </p:nvCxnSpPr>
        <p:spPr>
          <a:xfrm flipH="1" flipV="1">
            <a:off x="7926274" y="5926517"/>
            <a:ext cx="180000" cy="31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F5789138-AC3F-D44B-BE10-65E277C7F681}"/>
              </a:ext>
            </a:extLst>
          </p:cNvPr>
          <p:cNvCxnSpPr>
            <a:cxnSpLocks/>
            <a:stCxn id="2" idx="6"/>
          </p:cNvCxnSpPr>
          <p:nvPr/>
        </p:nvCxnSpPr>
        <p:spPr>
          <a:xfrm flipH="1">
            <a:off x="8106274" y="6238286"/>
            <a:ext cx="36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F37E17-F5AF-E063-92B0-48B9F6C444E2}"/>
              </a:ext>
            </a:extLst>
          </p:cNvPr>
          <p:cNvCxnSpPr>
            <a:cxnSpLocks/>
          </p:cNvCxnSpPr>
          <p:nvPr/>
        </p:nvCxnSpPr>
        <p:spPr>
          <a:xfrm flipH="1">
            <a:off x="7926274" y="6238286"/>
            <a:ext cx="180000" cy="31176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B6B188E4-A827-A401-9F74-9E515949305C}"/>
              </a:ext>
            </a:extLst>
          </p:cNvPr>
          <p:cNvSpPr/>
          <p:nvPr/>
        </p:nvSpPr>
        <p:spPr>
          <a:xfrm>
            <a:off x="6913028" y="5641258"/>
            <a:ext cx="1102778" cy="1216742"/>
          </a:xfrm>
          <a:prstGeom prst="ellipse">
            <a:avLst/>
          </a:prstGeom>
          <a:noFill/>
          <a:ln w="127000"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216800"/>
                      <a:gd name="connsiteY0" fmla="*/ 608371 h 1216742"/>
                      <a:gd name="connsiteX1" fmla="*/ 608400 w 1216800"/>
                      <a:gd name="connsiteY1" fmla="*/ 0 h 1216742"/>
                      <a:gd name="connsiteX2" fmla="*/ 1216800 w 1216800"/>
                      <a:gd name="connsiteY2" fmla="*/ 608371 h 1216742"/>
                      <a:gd name="connsiteX3" fmla="*/ 608400 w 1216800"/>
                      <a:gd name="connsiteY3" fmla="*/ 1216742 h 1216742"/>
                      <a:gd name="connsiteX4" fmla="*/ 0 w 1216800"/>
                      <a:gd name="connsiteY4" fmla="*/ 608371 h 121674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216800" h="1216742" extrusionOk="0">
                        <a:moveTo>
                          <a:pt x="0" y="608371"/>
                        </a:moveTo>
                        <a:cubicBezTo>
                          <a:pt x="-47585" y="243026"/>
                          <a:pt x="230893" y="15574"/>
                          <a:pt x="608400" y="0"/>
                        </a:cubicBezTo>
                        <a:cubicBezTo>
                          <a:pt x="1002000" y="12124"/>
                          <a:pt x="1188609" y="273273"/>
                          <a:pt x="1216800" y="608371"/>
                        </a:cubicBezTo>
                        <a:cubicBezTo>
                          <a:pt x="1191555" y="969018"/>
                          <a:pt x="937601" y="1254376"/>
                          <a:pt x="608400" y="1216742"/>
                        </a:cubicBezTo>
                        <a:cubicBezTo>
                          <a:pt x="264493" y="1212421"/>
                          <a:pt x="16701" y="952345"/>
                          <a:pt x="0" y="608371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2B27291-9DCA-3AA7-3DDA-FF11CFCE1897}"/>
              </a:ext>
            </a:extLst>
          </p:cNvPr>
          <p:cNvSpPr/>
          <p:nvPr/>
        </p:nvSpPr>
        <p:spPr>
          <a:xfrm rot="10800000">
            <a:off x="7900428" y="6249600"/>
            <a:ext cx="968400" cy="1216800"/>
          </a:xfrm>
          <a:prstGeom prst="ellipse">
            <a:avLst/>
          </a:prstGeom>
          <a:noFill/>
          <a:ln w="127000">
            <a:solidFill>
              <a:srgbClr val="FFD4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22894170-F2B2-ADEB-654E-A9C720331D1E}"/>
              </a:ext>
            </a:extLst>
          </p:cNvPr>
          <p:cNvSpPr/>
          <p:nvPr/>
        </p:nvSpPr>
        <p:spPr>
          <a:xfrm rot="7200000">
            <a:off x="8046330" y="6156406"/>
            <a:ext cx="968400" cy="1216800"/>
          </a:xfrm>
          <a:prstGeom prst="ellipse">
            <a:avLst/>
          </a:prstGeom>
          <a:noFill/>
          <a:ln w="127000">
            <a:solidFill>
              <a:srgbClr val="6000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ED2FFAB8-CCC9-CDCC-7AD4-C5F9894055CD}"/>
              </a:ext>
            </a:extLst>
          </p:cNvPr>
          <p:cNvSpPr/>
          <p:nvPr/>
        </p:nvSpPr>
        <p:spPr>
          <a:xfrm rot="3600000">
            <a:off x="8042855" y="5056411"/>
            <a:ext cx="968400" cy="1216800"/>
          </a:xfrm>
          <a:prstGeom prst="ellipse">
            <a:avLst/>
          </a:prstGeom>
          <a:noFill/>
          <a:ln w="127000">
            <a:solidFill>
              <a:srgbClr val="FFD47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72D66E49-4AF9-C2AC-423C-12557D9161CC}"/>
              </a:ext>
            </a:extLst>
          </p:cNvPr>
          <p:cNvSpPr/>
          <p:nvPr/>
        </p:nvSpPr>
        <p:spPr>
          <a:xfrm>
            <a:off x="7889195" y="4976653"/>
            <a:ext cx="968400" cy="1216800"/>
          </a:xfrm>
          <a:prstGeom prst="ellipse">
            <a:avLst/>
          </a:prstGeom>
          <a:noFill/>
          <a:ln w="127000">
            <a:solidFill>
              <a:srgbClr val="6000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FDAEDE8-EBEE-8B75-424B-BCF1202C0121}"/>
              </a:ext>
            </a:extLst>
          </p:cNvPr>
          <p:cNvSpPr/>
          <p:nvPr/>
        </p:nvSpPr>
        <p:spPr>
          <a:xfrm>
            <a:off x="7742799" y="5876665"/>
            <a:ext cx="720000" cy="720000"/>
          </a:xfrm>
          <a:prstGeom prst="ellipse">
            <a:avLst/>
          </a:prstGeom>
          <a:solidFill>
            <a:schemeClr val="bg1"/>
          </a:solidFill>
          <a:ln w="889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F5324FB0-B1FD-8B3A-4572-53935F1A69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3006" y="998439"/>
            <a:ext cx="7200000" cy="7200909"/>
          </a:xfrm>
          <a:prstGeom prst="rect">
            <a:avLst/>
          </a:prstGeom>
        </p:spPr>
      </p:pic>
      <p:pic>
        <p:nvPicPr>
          <p:cNvPr id="6" name="Picture 5" descr="A close-up of a logo&#10;&#10;Description automatically generated">
            <a:extLst>
              <a:ext uri="{FF2B5EF4-FFF2-40B4-BE49-F238E27FC236}">
                <a16:creationId xmlns:a16="http://schemas.microsoft.com/office/drawing/2014/main" id="{476CEC84-5249-248E-7F9D-EB318D181C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988" t="34229" r="26222" b="32888"/>
          <a:stretch/>
        </p:blipFill>
        <p:spPr>
          <a:xfrm>
            <a:off x="14652703" y="3335015"/>
            <a:ext cx="2645944" cy="268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988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12164</TotalTime>
  <Words>423</Words>
  <Application>Microsoft Macintosh PowerPoint</Application>
  <PresentationFormat>Custom</PresentationFormat>
  <Paragraphs>126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</vt:lpstr>
      <vt:lpstr>Aptos Display</vt:lpstr>
      <vt:lpstr>Arial</vt:lpstr>
      <vt:lpstr>Cambria Math</vt:lpstr>
      <vt:lpstr>Lucida Bright</vt:lpstr>
      <vt:lpstr>Lucida Fax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Yatian Wang</dc:creator>
  <cp:lastModifiedBy>Yatian Wang</cp:lastModifiedBy>
  <cp:revision>12</cp:revision>
  <dcterms:created xsi:type="dcterms:W3CDTF">2024-09-17T13:07:51Z</dcterms:created>
  <dcterms:modified xsi:type="dcterms:W3CDTF">2024-10-01T10:02:58Z</dcterms:modified>
</cp:coreProperties>
</file>